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257" r:id="rId2"/>
    <p:sldId id="258" r:id="rId3"/>
    <p:sldId id="260" r:id="rId4"/>
    <p:sldId id="304" r:id="rId5"/>
    <p:sldId id="295" r:id="rId6"/>
    <p:sldId id="289" r:id="rId7"/>
    <p:sldId id="272" r:id="rId8"/>
    <p:sldId id="262" r:id="rId9"/>
    <p:sldId id="292" r:id="rId10"/>
    <p:sldId id="293" r:id="rId11"/>
    <p:sldId id="294" r:id="rId12"/>
    <p:sldId id="263" r:id="rId13"/>
    <p:sldId id="309" r:id="rId14"/>
    <p:sldId id="310" r:id="rId15"/>
    <p:sldId id="312" r:id="rId16"/>
    <p:sldId id="290" r:id="rId17"/>
    <p:sldId id="297" r:id="rId18"/>
    <p:sldId id="261" r:id="rId19"/>
    <p:sldId id="296" r:id="rId20"/>
    <p:sldId id="298" r:id="rId21"/>
    <p:sldId id="299" r:id="rId22"/>
    <p:sldId id="267" r:id="rId23"/>
    <p:sldId id="266" r:id="rId24"/>
    <p:sldId id="305" r:id="rId25"/>
    <p:sldId id="301" r:id="rId26"/>
    <p:sldId id="302" r:id="rId27"/>
    <p:sldId id="284" r:id="rId28"/>
    <p:sldId id="303" r:id="rId29"/>
    <p:sldId id="307" r:id="rId30"/>
    <p:sldId id="306" r:id="rId31"/>
    <p:sldId id="308" r:id="rId32"/>
    <p:sldId id="311" r:id="rId33"/>
  </p:sldIdLst>
  <p:sldSz cx="12192000" cy="6858000"/>
  <p:notesSz cx="6858000" cy="9144000"/>
  <p:defaultTextStyle>
    <a:defPPr lvl="0">
      <a:defRPr lang="nl-NL"/>
    </a:defPPr>
    <a:lvl1pPr marL="0" lvl="1" algn="l" defTabSz="914400" rtl="0" eaLnBrk="1" latinLnBrk="0" hangingPunct="1">
      <a:defRPr sz="1800" kern="1200">
        <a:solidFill>
          <a:schemeClr val="tx1"/>
        </a:solidFill>
        <a:latin typeface="+mn-lt"/>
        <a:ea typeface="+mn-ea"/>
        <a:cs typeface="+mn-cs"/>
      </a:defRPr>
    </a:lvl1pPr>
    <a:lvl2pPr marL="457200" lvl="2" algn="l" defTabSz="914400" rtl="0" eaLnBrk="1" latinLnBrk="0" hangingPunct="1">
      <a:defRPr sz="1800" kern="1200">
        <a:solidFill>
          <a:schemeClr val="tx1"/>
        </a:solidFill>
        <a:latin typeface="+mn-lt"/>
        <a:ea typeface="+mn-ea"/>
        <a:cs typeface="+mn-cs"/>
      </a:defRPr>
    </a:lvl2pPr>
    <a:lvl3pPr marL="914400" lvl="3" algn="l" defTabSz="914400" rtl="0" eaLnBrk="1" latinLnBrk="0" hangingPunct="1">
      <a:defRPr sz="1800" kern="1200">
        <a:solidFill>
          <a:schemeClr val="tx1"/>
        </a:solidFill>
        <a:latin typeface="+mn-lt"/>
        <a:ea typeface="+mn-ea"/>
        <a:cs typeface="+mn-cs"/>
      </a:defRPr>
    </a:lvl3pPr>
    <a:lvl4pPr marL="1371600" lvl="4"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992154F-9F1C-92A4-CB6B-9CCBF0ECB0BE}" name="Ronja van Zijverden" initials="RvZ" userId="S::r.vanzijverden@uu.nl::715bcfe5-70b8-4ad9-8e68-adf8bd3c80cd"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C1624"/>
    <a:srgbClr val="A745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3B1BC4-CAF2-1C4E-A89F-2267DD28AF9A}" v="37" dt="2025-02-14T13:09:26.3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50" autoAdjust="0"/>
    <p:restoredTop sz="94646"/>
  </p:normalViewPr>
  <p:slideViewPr>
    <p:cSldViewPr snapToGrid="0">
      <p:cViewPr varScale="1">
        <p:scale>
          <a:sx n="77" d="100"/>
          <a:sy n="77" d="100"/>
        </p:scale>
        <p:origin x="200" y="7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oek, Mare van den" userId="beba0dc8-31c5-43c4-95a7-4e9bb61e3832" providerId="ADAL" clId="{7A3B1BC4-CAF2-1C4E-A89F-2267DD28AF9A}"/>
    <pc:docChg chg="modSld">
      <pc:chgData name="Broek, Mare van den" userId="beba0dc8-31c5-43c4-95a7-4e9bb61e3832" providerId="ADAL" clId="{7A3B1BC4-CAF2-1C4E-A89F-2267DD28AF9A}" dt="2025-02-14T13:56:50.915" v="292" actId="20577"/>
      <pc:docMkLst>
        <pc:docMk/>
      </pc:docMkLst>
      <pc:sldChg chg="modNotesTx">
        <pc:chgData name="Broek, Mare van den" userId="beba0dc8-31c5-43c4-95a7-4e9bb61e3832" providerId="ADAL" clId="{7A3B1BC4-CAF2-1C4E-A89F-2267DD28AF9A}" dt="2025-02-14T13:56:36.154" v="289" actId="20577"/>
        <pc:sldMkLst>
          <pc:docMk/>
          <pc:sldMk cId="3336368586" sldId="261"/>
        </pc:sldMkLst>
      </pc:sldChg>
      <pc:sldChg chg="modSp mod modNotesTx">
        <pc:chgData name="Broek, Mare van den" userId="beba0dc8-31c5-43c4-95a7-4e9bb61e3832" providerId="ADAL" clId="{7A3B1BC4-CAF2-1C4E-A89F-2267DD28AF9A}" dt="2025-02-14T13:56:50.915" v="292" actId="20577"/>
        <pc:sldMkLst>
          <pc:docMk/>
          <pc:sldMk cId="1170737201" sldId="296"/>
        </pc:sldMkLst>
        <pc:spChg chg="mod">
          <ac:chgData name="Broek, Mare van den" userId="beba0dc8-31c5-43c4-95a7-4e9bb61e3832" providerId="ADAL" clId="{7A3B1BC4-CAF2-1C4E-A89F-2267DD28AF9A}" dt="2025-02-14T13:56:13.834" v="257" actId="20577"/>
          <ac:spMkLst>
            <pc:docMk/>
            <pc:sldMk cId="1170737201" sldId="296"/>
            <ac:spMk id="8" creationId="{B6519C11-FC9F-490A-A99A-6C07068D14F5}"/>
          </ac:spMkLst>
        </pc:spChg>
      </pc:sldChg>
      <pc:sldChg chg="modNotesTx">
        <pc:chgData name="Broek, Mare van den" userId="beba0dc8-31c5-43c4-95a7-4e9bb61e3832" providerId="ADAL" clId="{7A3B1BC4-CAF2-1C4E-A89F-2267DD28AF9A}" dt="2025-02-14T13:55:55.541" v="255" actId="20577"/>
        <pc:sldMkLst>
          <pc:docMk/>
          <pc:sldMk cId="3873736877" sldId="297"/>
        </pc:sldMkLst>
      </pc:sldChg>
      <pc:sldChg chg="modNotesTx">
        <pc:chgData name="Broek, Mare van den" userId="beba0dc8-31c5-43c4-95a7-4e9bb61e3832" providerId="ADAL" clId="{7A3B1BC4-CAF2-1C4E-A89F-2267DD28AF9A}" dt="2025-02-14T13:56:46.563" v="291" actId="20577"/>
        <pc:sldMkLst>
          <pc:docMk/>
          <pc:sldMk cId="1282973747" sldId="298"/>
        </pc:sldMkLst>
      </pc:sldChg>
      <pc:sldChg chg="modNotesTx">
        <pc:chgData name="Broek, Mare van den" userId="beba0dc8-31c5-43c4-95a7-4e9bb61e3832" providerId="ADAL" clId="{7A3B1BC4-CAF2-1C4E-A89F-2267DD28AF9A}" dt="2025-02-14T13:56:43.969" v="290" actId="20577"/>
        <pc:sldMkLst>
          <pc:docMk/>
          <pc:sldMk cId="2792439328" sldId="299"/>
        </pc:sldMkLst>
      </pc:sldChg>
      <pc:sldChg chg="modNotesTx">
        <pc:chgData name="Broek, Mare van den" userId="beba0dc8-31c5-43c4-95a7-4e9bb61e3832" providerId="ADAL" clId="{7A3B1BC4-CAF2-1C4E-A89F-2267DD28AF9A}" dt="2025-02-14T13:55:00.334" v="31" actId="20577"/>
        <pc:sldMkLst>
          <pc:docMk/>
          <pc:sldMk cId="666916874" sldId="31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259868-0E3D-410E-AEB5-0B457D8325D1}" type="datetimeFigureOut">
              <a:rPr lang="en-NL" smtClean="0"/>
              <a:t>14/02/2025</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719A64-595B-4EA2-8628-6D57B67EAA56}" type="slidenum">
              <a:rPr lang="en-NL" smtClean="0"/>
              <a:t>‹#›</a:t>
            </a:fld>
            <a:endParaRPr lang="en-NL"/>
          </a:p>
        </p:txBody>
      </p:sp>
    </p:spTree>
    <p:extLst>
      <p:ext uri="{BB962C8B-B14F-4D97-AF65-F5344CB8AC3E}">
        <p14:creationId xmlns:p14="http://schemas.microsoft.com/office/powerpoint/2010/main" val="1272962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Answer: Whilst Yang did win from his competition, the left graphic makes it seems as though he won by a large margin. Instead the difference between him and Bernie was only 1.5%. </a:t>
            </a:r>
          </a:p>
        </p:txBody>
      </p:sp>
      <p:sp>
        <p:nvSpPr>
          <p:cNvPr id="4" name="Slide Number Placeholder 3"/>
          <p:cNvSpPr>
            <a:spLocks noGrp="1"/>
          </p:cNvSpPr>
          <p:nvPr>
            <p:ph type="sldNum" sz="quarter" idx="5"/>
          </p:nvPr>
        </p:nvSpPr>
        <p:spPr/>
        <p:txBody>
          <a:bodyPr/>
          <a:lstStyle/>
          <a:p>
            <a:fld id="{8E719A64-595B-4EA2-8628-6D57B67EAA56}" type="slidenum">
              <a:rPr lang="en-NL" smtClean="0"/>
              <a:t>14</a:t>
            </a:fld>
            <a:endParaRPr lang="en-NL"/>
          </a:p>
        </p:txBody>
      </p:sp>
    </p:spTree>
    <p:extLst>
      <p:ext uri="{BB962C8B-B14F-4D97-AF65-F5344CB8AC3E}">
        <p14:creationId xmlns:p14="http://schemas.microsoft.com/office/powerpoint/2010/main" val="4165432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Answer: Whilst the number of people receiving some form of federal fair did increase between 2009 and 2011, the graphic leaves the impression that this was a high rise in numbers. However, when looking at the start value of the Y axis it can be seen that it starts of 94,000,000.</a:t>
            </a:r>
          </a:p>
          <a:p>
            <a:endParaRPr lang="en-NL" dirty="0"/>
          </a:p>
          <a:p>
            <a:r>
              <a:rPr lang="en-NL" dirty="0"/>
              <a:t>The actual percentage increase between 2009 and 2011 was: (107,000,000 - 97,000,000) / 97,000,000 x 100% = 10.31%.</a:t>
            </a:r>
          </a:p>
        </p:txBody>
      </p:sp>
      <p:sp>
        <p:nvSpPr>
          <p:cNvPr id="4" name="Slide Number Placeholder 3"/>
          <p:cNvSpPr>
            <a:spLocks noGrp="1"/>
          </p:cNvSpPr>
          <p:nvPr>
            <p:ph type="sldNum" sz="quarter" idx="5"/>
          </p:nvPr>
        </p:nvSpPr>
        <p:spPr/>
        <p:txBody>
          <a:bodyPr/>
          <a:lstStyle/>
          <a:p>
            <a:fld id="{8E719A64-595B-4EA2-8628-6D57B67EAA56}" type="slidenum">
              <a:rPr lang="en-NL" smtClean="0"/>
              <a:t>15</a:t>
            </a:fld>
            <a:endParaRPr lang="en-NL"/>
          </a:p>
        </p:txBody>
      </p:sp>
    </p:spTree>
    <p:extLst>
      <p:ext uri="{BB962C8B-B14F-4D97-AF65-F5344CB8AC3E}">
        <p14:creationId xmlns:p14="http://schemas.microsoft.com/office/powerpoint/2010/main" val="3416019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This slide is to provide student with support and potential resources to reach out to in case they ever have to work with digital data or computational methods in their courses, assignments, projects.</a:t>
            </a:r>
          </a:p>
        </p:txBody>
      </p:sp>
      <p:sp>
        <p:nvSpPr>
          <p:cNvPr id="4" name="Slide Number Placeholder 3"/>
          <p:cNvSpPr>
            <a:spLocks noGrp="1"/>
          </p:cNvSpPr>
          <p:nvPr>
            <p:ph type="sldNum" sz="quarter" idx="5"/>
          </p:nvPr>
        </p:nvSpPr>
        <p:spPr/>
        <p:txBody>
          <a:bodyPr/>
          <a:lstStyle/>
          <a:p>
            <a:fld id="{8E719A64-595B-4EA2-8628-6D57B67EAA56}" type="slidenum">
              <a:rPr lang="en-NL" smtClean="0"/>
              <a:t>17</a:t>
            </a:fld>
            <a:endParaRPr lang="en-NL"/>
          </a:p>
        </p:txBody>
      </p:sp>
    </p:spTree>
    <p:extLst>
      <p:ext uri="{BB962C8B-B14F-4D97-AF65-F5344CB8AC3E}">
        <p14:creationId xmlns:p14="http://schemas.microsoft.com/office/powerpoint/2010/main" val="2293089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E719A64-595B-4EA2-8628-6D57B67EAA56}" type="slidenum">
              <a:rPr lang="en-NL" smtClean="0"/>
              <a:t>18</a:t>
            </a:fld>
            <a:endParaRPr lang="en-NL"/>
          </a:p>
        </p:txBody>
      </p:sp>
    </p:spTree>
    <p:extLst>
      <p:ext uri="{BB962C8B-B14F-4D97-AF65-F5344CB8AC3E}">
        <p14:creationId xmlns:p14="http://schemas.microsoft.com/office/powerpoint/2010/main" val="1060366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E719A64-595B-4EA2-8628-6D57B67EAA56}" type="slidenum">
              <a:rPr lang="en-NL" smtClean="0"/>
              <a:t>19</a:t>
            </a:fld>
            <a:endParaRPr lang="en-NL"/>
          </a:p>
        </p:txBody>
      </p:sp>
    </p:spTree>
    <p:extLst>
      <p:ext uri="{BB962C8B-B14F-4D97-AF65-F5344CB8AC3E}">
        <p14:creationId xmlns:p14="http://schemas.microsoft.com/office/powerpoint/2010/main" val="3602445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47FB9-03A3-A56A-450D-E146412981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05CC24-A3F0-5CAF-92B0-021CB517F6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ACD655-F5A8-2628-F346-2C6676E885BB}"/>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CED151DF-7F25-B09B-286D-9A1BD6227F5B}"/>
              </a:ext>
            </a:extLst>
          </p:cNvPr>
          <p:cNvSpPr>
            <a:spLocks noGrp="1"/>
          </p:cNvSpPr>
          <p:nvPr>
            <p:ph type="sldNum" sz="quarter" idx="5"/>
          </p:nvPr>
        </p:nvSpPr>
        <p:spPr/>
        <p:txBody>
          <a:bodyPr/>
          <a:lstStyle/>
          <a:p>
            <a:fld id="{8E719A64-595B-4EA2-8628-6D57B67EAA56}" type="slidenum">
              <a:rPr lang="en-NL" smtClean="0"/>
              <a:t>20</a:t>
            </a:fld>
            <a:endParaRPr lang="en-NL"/>
          </a:p>
        </p:txBody>
      </p:sp>
    </p:spTree>
    <p:extLst>
      <p:ext uri="{BB962C8B-B14F-4D97-AF65-F5344CB8AC3E}">
        <p14:creationId xmlns:p14="http://schemas.microsoft.com/office/powerpoint/2010/main" val="2545903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60048-4E80-198F-B17C-B429EC0A9D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DFBED9-BEC1-8DCD-1C74-8A6AF4295D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7D4249-9394-EE29-3873-3EB562CB94F2}"/>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675B104C-F900-EEA6-5A08-F2A6BC2D18F9}"/>
              </a:ext>
            </a:extLst>
          </p:cNvPr>
          <p:cNvSpPr>
            <a:spLocks noGrp="1"/>
          </p:cNvSpPr>
          <p:nvPr>
            <p:ph type="sldNum" sz="quarter" idx="5"/>
          </p:nvPr>
        </p:nvSpPr>
        <p:spPr/>
        <p:txBody>
          <a:bodyPr/>
          <a:lstStyle/>
          <a:p>
            <a:fld id="{8E719A64-595B-4EA2-8628-6D57B67EAA56}" type="slidenum">
              <a:rPr lang="en-NL" smtClean="0"/>
              <a:t>21</a:t>
            </a:fld>
            <a:endParaRPr lang="en-NL"/>
          </a:p>
        </p:txBody>
      </p:sp>
    </p:spTree>
    <p:extLst>
      <p:ext uri="{BB962C8B-B14F-4D97-AF65-F5344CB8AC3E}">
        <p14:creationId xmlns:p14="http://schemas.microsoft.com/office/powerpoint/2010/main" val="4089833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E719A64-595B-4EA2-8628-6D57B67EAA56}" type="slidenum">
              <a:rPr lang="en-NL" smtClean="0"/>
              <a:t>25</a:t>
            </a:fld>
            <a:endParaRPr lang="en-NL"/>
          </a:p>
        </p:txBody>
      </p:sp>
    </p:spTree>
    <p:extLst>
      <p:ext uri="{BB962C8B-B14F-4D97-AF65-F5344CB8AC3E}">
        <p14:creationId xmlns:p14="http://schemas.microsoft.com/office/powerpoint/2010/main" val="14348141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2_Cover without illustration">
    <p:bg bwMode="gray">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9A13E78-29DA-C04E-BC90-00ED3FD76320}"/>
              </a:ext>
            </a:extLst>
          </p:cNvPr>
          <p:cNvSpPr/>
          <p:nvPr/>
        </p:nvSpPr>
        <p:spPr>
          <a:xfrm>
            <a:off x="0" y="-9940"/>
            <a:ext cx="12192000" cy="5907038"/>
          </a:xfrm>
          <a:prstGeom prst="rect">
            <a:avLst/>
          </a:prstGeom>
          <a:solidFill>
            <a:srgbClr val="DC1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dirty="0"/>
          </a:p>
        </p:txBody>
      </p:sp>
      <p:sp>
        <p:nvSpPr>
          <p:cNvPr id="9" name="Tijdelijke aanduiding voor datum 3">
            <a:extLst>
              <a:ext uri="{FF2B5EF4-FFF2-40B4-BE49-F238E27FC236}">
                <a16:creationId xmlns:a16="http://schemas.microsoft.com/office/drawing/2014/main" id="{CB32D3BF-A5D5-1C45-94F9-8B03C0B6B9B5}"/>
              </a:ext>
            </a:extLst>
          </p:cNvPr>
          <p:cNvSpPr>
            <a:spLocks noGrp="1"/>
          </p:cNvSpPr>
          <p:nvPr>
            <p:ph type="dt" sz="half" idx="10"/>
          </p:nvPr>
        </p:nvSpPr>
        <p:spPr>
          <a:xfrm>
            <a:off x="10063200" y="511767"/>
            <a:ext cx="1852952" cy="216025"/>
          </a:xfrm>
          <a:prstGeom prst="rect">
            <a:avLst/>
          </a:prstGeom>
        </p:spPr>
        <p:txBody>
          <a:bodyPr/>
          <a:lstStyle>
            <a:lvl1pPr algn="r">
              <a:defRPr sz="1200" b="0" i="0">
                <a:solidFill>
                  <a:schemeClr val="bg1"/>
                </a:solidFill>
                <a:latin typeface="Gill Sans MT" panose="020B0502020104020203" pitchFamily="34" charset="0"/>
                <a:ea typeface="Open Sans Light" panose="020B0306030504020204" pitchFamily="34" charset="0"/>
                <a:cs typeface="Open Sans Light" panose="020B0306030504020204" pitchFamily="34" charset="0"/>
              </a:defRPr>
            </a:lvl1pPr>
          </a:lstStyle>
          <a:p>
            <a:fld id="{EACA184A-B37F-4F8A-8962-127EF9FEFC1E}" type="datetimeFigureOut">
              <a:rPr lang="en-NL" smtClean="0"/>
              <a:t>14/02/2025</a:t>
            </a:fld>
            <a:endParaRPr lang="en-NL"/>
          </a:p>
        </p:txBody>
      </p:sp>
      <p:sp>
        <p:nvSpPr>
          <p:cNvPr id="16" name="Tijdelijke aanduiding voor tekst 32">
            <a:extLst>
              <a:ext uri="{FF2B5EF4-FFF2-40B4-BE49-F238E27FC236}">
                <a16:creationId xmlns:a16="http://schemas.microsoft.com/office/drawing/2014/main" id="{684C271C-A6B1-534A-AF6D-FF4FE7F6FC2C}"/>
              </a:ext>
            </a:extLst>
          </p:cNvPr>
          <p:cNvSpPr>
            <a:spLocks noGrp="1"/>
          </p:cNvSpPr>
          <p:nvPr>
            <p:ph type="body" sz="quarter" idx="15" hasCustomPrompt="1"/>
          </p:nvPr>
        </p:nvSpPr>
        <p:spPr>
          <a:xfrm>
            <a:off x="300748" y="511767"/>
            <a:ext cx="5037413" cy="217169"/>
          </a:xfrm>
          <a:prstGeom prst="rect">
            <a:avLst/>
          </a:prstGeom>
        </p:spPr>
        <p:txBody>
          <a:bodyPr/>
          <a:lstStyle>
            <a:lvl1pPr marL="0" marR="0" indent="0" algn="l" defTabSz="914126" rtl="0" eaLnBrk="1" fontAlgn="auto" latinLnBrk="0" hangingPunct="1">
              <a:lnSpc>
                <a:spcPct val="110000"/>
              </a:lnSpc>
              <a:spcBef>
                <a:spcPts val="0"/>
              </a:spcBef>
              <a:spcAft>
                <a:spcPts val="0"/>
              </a:spcAft>
              <a:buClrTx/>
              <a:buSzTx/>
              <a:buFont typeface="Arial" pitchFamily="34" charset="0"/>
              <a:buNone/>
              <a:tabLst/>
              <a:defRPr sz="1200" b="1" i="0">
                <a:solidFill>
                  <a:schemeClr val="bg1"/>
                </a:solidFill>
                <a:latin typeface="Garamond" panose="02020404030301010803" pitchFamily="18" charset="0"/>
                <a:ea typeface="Open Sans" panose="020B0606030504020204" pitchFamily="34" charset="0"/>
                <a:cs typeface="Open Sans" panose="020B0606030504020204" pitchFamily="34" charset="0"/>
              </a:defRPr>
            </a:lvl1pPr>
          </a:lstStyle>
          <a:p>
            <a:r>
              <a:rPr lang="en-GB" noProof="0" dirty="0"/>
              <a:t>Name Surname</a:t>
            </a:r>
          </a:p>
        </p:txBody>
      </p:sp>
      <p:sp>
        <p:nvSpPr>
          <p:cNvPr id="17" name="Tijdelijke aanduiding voor tekst 34">
            <a:extLst>
              <a:ext uri="{FF2B5EF4-FFF2-40B4-BE49-F238E27FC236}">
                <a16:creationId xmlns:a16="http://schemas.microsoft.com/office/drawing/2014/main" id="{F076D24E-1371-6C4B-B9A4-F509F312E369}"/>
              </a:ext>
            </a:extLst>
          </p:cNvPr>
          <p:cNvSpPr>
            <a:spLocks noGrp="1"/>
          </p:cNvSpPr>
          <p:nvPr>
            <p:ph type="body" sz="quarter" idx="16" hasCustomPrompt="1"/>
          </p:nvPr>
        </p:nvSpPr>
        <p:spPr>
          <a:xfrm>
            <a:off x="300748" y="728935"/>
            <a:ext cx="5037413" cy="270592"/>
          </a:xfrm>
          <a:prstGeom prst="rect">
            <a:avLst/>
          </a:prstGeom>
        </p:spPr>
        <p:txBody>
          <a:bodyPr/>
          <a:lstStyle>
            <a:lvl1pPr algn="l">
              <a:defRPr sz="1200" b="0" i="0">
                <a:solidFill>
                  <a:schemeClr val="bg1"/>
                </a:solidFill>
                <a:latin typeface="Gill Sans MT" panose="020B0502020104020203" pitchFamily="34" charset="0"/>
                <a:ea typeface="Open Sans Light" panose="020B0306030504020204" pitchFamily="34" charset="0"/>
                <a:cs typeface="Open Sans Light" panose="020B0306030504020204" pitchFamily="34" charset="0"/>
              </a:defRPr>
            </a:lvl1pPr>
          </a:lstStyle>
          <a:p>
            <a:r>
              <a:rPr lang="en-GB" noProof="0" dirty="0"/>
              <a:t>Job title</a:t>
            </a:r>
          </a:p>
        </p:txBody>
      </p:sp>
      <p:pic>
        <p:nvPicPr>
          <p:cNvPr id="23" name="Afbeelding 9">
            <a:extLst>
              <a:ext uri="{FF2B5EF4-FFF2-40B4-BE49-F238E27FC236}">
                <a16:creationId xmlns:a16="http://schemas.microsoft.com/office/drawing/2014/main" id="{685D8D53-DB6B-0347-BB01-8A83BB201A88}"/>
              </a:ext>
            </a:extLst>
          </p:cNvPr>
          <p:cNvPicPr>
            <a:picLocks noChangeAspect="1"/>
          </p:cNvPicPr>
          <p:nvPr/>
        </p:nvPicPr>
        <p:blipFill>
          <a:blip r:embed="rId2"/>
          <a:srcRect/>
          <a:stretch/>
        </p:blipFill>
        <p:spPr>
          <a:xfrm>
            <a:off x="0" y="5907040"/>
            <a:ext cx="1908521" cy="950961"/>
          </a:xfrm>
          <a:prstGeom prst="rect">
            <a:avLst/>
          </a:prstGeom>
          <a:ln>
            <a:noFill/>
          </a:ln>
        </p:spPr>
      </p:pic>
      <p:sp>
        <p:nvSpPr>
          <p:cNvPr id="4" name="Titel 1">
            <a:extLst>
              <a:ext uri="{FF2B5EF4-FFF2-40B4-BE49-F238E27FC236}">
                <a16:creationId xmlns:a16="http://schemas.microsoft.com/office/drawing/2014/main" id="{426C0A27-934B-1595-C201-EC9466488643}"/>
              </a:ext>
            </a:extLst>
          </p:cNvPr>
          <p:cNvSpPr>
            <a:spLocks noGrp="1"/>
          </p:cNvSpPr>
          <p:nvPr>
            <p:ph type="ctrTitle" hasCustomPrompt="1"/>
          </p:nvPr>
        </p:nvSpPr>
        <p:spPr>
          <a:xfrm>
            <a:off x="1522274" y="2326909"/>
            <a:ext cx="9147451" cy="1699337"/>
          </a:xfrm>
          <a:prstGeom prst="rect">
            <a:avLst/>
          </a:prstGeom>
        </p:spPr>
        <p:txBody>
          <a:bodyPr anchor="ctr" anchorCtr="0"/>
          <a:lstStyle>
            <a:lvl1pPr algn="ctr">
              <a:defRPr sz="4399" b="1" i="0" spc="-20" baseline="0">
                <a:solidFill>
                  <a:schemeClr val="bg1"/>
                </a:solidFill>
                <a:latin typeface="Garamond" panose="02020404030301010803" pitchFamily="18" charset="0"/>
                <a:ea typeface="Open Sans Light" panose="020B0306030504020204" pitchFamily="34" charset="0"/>
                <a:cs typeface="Open Sans Light" panose="020B0306030504020204" pitchFamily="34" charset="0"/>
              </a:defRPr>
            </a:lvl1pPr>
          </a:lstStyle>
          <a:p>
            <a:r>
              <a:rPr lang="en-GB" noProof="0" dirty="0"/>
              <a:t>Place your attention-grabbing headline here</a:t>
            </a:r>
          </a:p>
        </p:txBody>
      </p:sp>
    </p:spTree>
    <p:extLst>
      <p:ext uri="{BB962C8B-B14F-4D97-AF65-F5344CB8AC3E}">
        <p14:creationId xmlns:p14="http://schemas.microsoft.com/office/powerpoint/2010/main" val="4108760190"/>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11">
          <p15:clr>
            <a:srgbClr val="FBAE40"/>
          </p15:clr>
        </p15:guide>
        <p15:guide id="7" pos="6200">
          <p15:clr>
            <a:srgbClr val="FBAE40"/>
          </p15:clr>
        </p15:guide>
        <p15:guide id="8" pos="6290">
          <p15:clr>
            <a:srgbClr val="FBAE40"/>
          </p15:clr>
        </p15:guide>
        <p15:guide id="9" pos="4998">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over with illustration">
    <p:bg bwMode="gray">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19BEBA-4EF0-7901-96A7-BA9CEC763919}"/>
              </a:ext>
            </a:extLst>
          </p:cNvPr>
          <p:cNvSpPr/>
          <p:nvPr/>
        </p:nvSpPr>
        <p:spPr>
          <a:xfrm>
            <a:off x="0" y="0"/>
            <a:ext cx="12192000" cy="5907038"/>
          </a:xfrm>
          <a:prstGeom prst="rect">
            <a:avLst/>
          </a:prstGeom>
          <a:solidFill>
            <a:srgbClr val="85848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dirty="0"/>
          </a:p>
        </p:txBody>
      </p:sp>
      <p:sp>
        <p:nvSpPr>
          <p:cNvPr id="9" name="Tijdelijke aanduiding voor datum 3">
            <a:extLst>
              <a:ext uri="{FF2B5EF4-FFF2-40B4-BE49-F238E27FC236}">
                <a16:creationId xmlns:a16="http://schemas.microsoft.com/office/drawing/2014/main" id="{2307BE01-37C9-DD4F-B8A5-1D2F410949B6}"/>
              </a:ext>
            </a:extLst>
          </p:cNvPr>
          <p:cNvSpPr>
            <a:spLocks noGrp="1"/>
          </p:cNvSpPr>
          <p:nvPr>
            <p:ph type="dt" sz="half" idx="10"/>
          </p:nvPr>
        </p:nvSpPr>
        <p:spPr>
          <a:xfrm>
            <a:off x="10063200" y="6248161"/>
            <a:ext cx="1852952" cy="216025"/>
          </a:xfrm>
          <a:prstGeom prst="rect">
            <a:avLst/>
          </a:prstGeom>
        </p:spPr>
        <p:txBody>
          <a:bodyPr/>
          <a:lstStyle>
            <a:lvl1pPr algn="r">
              <a:defRPr sz="1200" b="0" i="0">
                <a:solidFill>
                  <a:schemeClr val="tx1"/>
                </a:solidFill>
                <a:latin typeface="Gill Sans MT" panose="020B0502020104020203" pitchFamily="34" charset="0"/>
                <a:ea typeface="Open Sans Light" panose="020B0306030504020204" pitchFamily="34" charset="0"/>
                <a:cs typeface="Open Sans Light" panose="020B0306030504020204" pitchFamily="34" charset="0"/>
              </a:defRPr>
            </a:lvl1pPr>
          </a:lstStyle>
          <a:p>
            <a:fld id="{EACA184A-B37F-4F8A-8962-127EF9FEFC1E}" type="datetimeFigureOut">
              <a:rPr lang="en-NL" smtClean="0"/>
              <a:t>14/02/2025</a:t>
            </a:fld>
            <a:endParaRPr lang="en-NL"/>
          </a:p>
        </p:txBody>
      </p:sp>
      <p:pic>
        <p:nvPicPr>
          <p:cNvPr id="20" name="Afbeelding 9">
            <a:extLst>
              <a:ext uri="{FF2B5EF4-FFF2-40B4-BE49-F238E27FC236}">
                <a16:creationId xmlns:a16="http://schemas.microsoft.com/office/drawing/2014/main" id="{86612F98-9098-FF4F-870B-8F3E7F83C106}"/>
              </a:ext>
            </a:extLst>
          </p:cNvPr>
          <p:cNvPicPr>
            <a:picLocks noChangeAspect="1"/>
          </p:cNvPicPr>
          <p:nvPr/>
        </p:nvPicPr>
        <p:blipFill>
          <a:blip r:embed="rId2"/>
          <a:srcRect/>
          <a:stretch/>
        </p:blipFill>
        <p:spPr>
          <a:xfrm>
            <a:off x="-1" y="5907039"/>
            <a:ext cx="1908521" cy="950961"/>
          </a:xfrm>
          <a:prstGeom prst="rect">
            <a:avLst/>
          </a:prstGeom>
          <a:ln>
            <a:noFill/>
          </a:ln>
        </p:spPr>
      </p:pic>
      <p:sp>
        <p:nvSpPr>
          <p:cNvPr id="14" name="Titel 1">
            <a:extLst>
              <a:ext uri="{FF2B5EF4-FFF2-40B4-BE49-F238E27FC236}">
                <a16:creationId xmlns:a16="http://schemas.microsoft.com/office/drawing/2014/main" id="{81EC7CAA-28FA-214A-ADF5-5905CF8C9502}"/>
              </a:ext>
            </a:extLst>
          </p:cNvPr>
          <p:cNvSpPr>
            <a:spLocks noGrp="1"/>
          </p:cNvSpPr>
          <p:nvPr>
            <p:ph type="ctrTitle" hasCustomPrompt="1"/>
          </p:nvPr>
        </p:nvSpPr>
        <p:spPr>
          <a:xfrm>
            <a:off x="300748" y="1126095"/>
            <a:ext cx="6657040" cy="2017303"/>
          </a:xfrm>
          <a:prstGeom prst="rect">
            <a:avLst/>
          </a:prstGeom>
        </p:spPr>
        <p:txBody>
          <a:bodyPr anchor="t" anchorCtr="0"/>
          <a:lstStyle>
            <a:lvl1pPr algn="l">
              <a:defRPr sz="4399" b="1" i="0" spc="-20" baseline="0">
                <a:latin typeface="Garamond" panose="02020404030301010803" pitchFamily="18" charset="0"/>
                <a:ea typeface="Open Sans Light" panose="020B0306030504020204" pitchFamily="34" charset="0"/>
                <a:cs typeface="Open Sans Light" panose="020B0306030504020204" pitchFamily="34" charset="0"/>
              </a:defRPr>
            </a:lvl1pPr>
          </a:lstStyle>
          <a:p>
            <a:r>
              <a:rPr lang="en-GB" noProof="0" dirty="0"/>
              <a:t>Place your attention-grabbing headline here</a:t>
            </a:r>
          </a:p>
        </p:txBody>
      </p:sp>
      <p:sp>
        <p:nvSpPr>
          <p:cNvPr id="15" name="Tijdelijke aanduiding voor tekst 32">
            <a:extLst>
              <a:ext uri="{FF2B5EF4-FFF2-40B4-BE49-F238E27FC236}">
                <a16:creationId xmlns:a16="http://schemas.microsoft.com/office/drawing/2014/main" id="{83E3ECAE-59D3-7949-B27E-C241D545BEB5}"/>
              </a:ext>
            </a:extLst>
          </p:cNvPr>
          <p:cNvSpPr>
            <a:spLocks noGrp="1"/>
          </p:cNvSpPr>
          <p:nvPr>
            <p:ph type="body" sz="quarter" idx="15" hasCustomPrompt="1"/>
          </p:nvPr>
        </p:nvSpPr>
        <p:spPr>
          <a:xfrm>
            <a:off x="300748" y="4512368"/>
            <a:ext cx="5037413" cy="217169"/>
          </a:xfrm>
          <a:prstGeom prst="rect">
            <a:avLst/>
          </a:prstGeom>
        </p:spPr>
        <p:txBody>
          <a:bodyPr/>
          <a:lstStyle>
            <a:lvl1pPr marL="0" marR="0" indent="0" algn="l" defTabSz="914126" rtl="0" eaLnBrk="1" fontAlgn="auto" latinLnBrk="0" hangingPunct="1">
              <a:lnSpc>
                <a:spcPct val="110000"/>
              </a:lnSpc>
              <a:spcBef>
                <a:spcPts val="0"/>
              </a:spcBef>
              <a:spcAft>
                <a:spcPts val="0"/>
              </a:spcAft>
              <a:buClrTx/>
              <a:buSzTx/>
              <a:buFont typeface="Arial" pitchFamily="34" charset="0"/>
              <a:buNone/>
              <a:tabLst/>
              <a:defRPr sz="1200" b="1" i="0">
                <a:latin typeface="Garamond" panose="02020404030301010803" pitchFamily="18" charset="0"/>
                <a:ea typeface="Open Sans" panose="020B0606030504020204" pitchFamily="34" charset="0"/>
                <a:cs typeface="Open Sans" panose="020B0606030504020204" pitchFamily="34" charset="0"/>
              </a:defRPr>
            </a:lvl1pPr>
          </a:lstStyle>
          <a:p>
            <a:r>
              <a:rPr lang="en-GB" noProof="0" dirty="0"/>
              <a:t>Name Surname</a:t>
            </a:r>
          </a:p>
        </p:txBody>
      </p:sp>
      <p:sp>
        <p:nvSpPr>
          <p:cNvPr id="18" name="Tijdelijke aanduiding voor tekst 34">
            <a:extLst>
              <a:ext uri="{FF2B5EF4-FFF2-40B4-BE49-F238E27FC236}">
                <a16:creationId xmlns:a16="http://schemas.microsoft.com/office/drawing/2014/main" id="{98978450-414E-0D41-B6DB-B1784BEE6B34}"/>
              </a:ext>
            </a:extLst>
          </p:cNvPr>
          <p:cNvSpPr>
            <a:spLocks noGrp="1"/>
          </p:cNvSpPr>
          <p:nvPr>
            <p:ph type="body" sz="quarter" idx="16" hasCustomPrompt="1"/>
          </p:nvPr>
        </p:nvSpPr>
        <p:spPr>
          <a:xfrm>
            <a:off x="300748" y="4729536"/>
            <a:ext cx="5037413" cy="270592"/>
          </a:xfrm>
          <a:prstGeom prst="rect">
            <a:avLst/>
          </a:prstGeom>
        </p:spPr>
        <p:txBody>
          <a:bodyPr/>
          <a:lstStyle>
            <a:lvl1pPr algn="l">
              <a:defRPr sz="1200" b="0" i="0">
                <a:latin typeface="Gill Sans MT" panose="020B0502020104020203" pitchFamily="34" charset="0"/>
                <a:ea typeface="Open Sans Light" panose="020B0306030504020204" pitchFamily="34" charset="0"/>
                <a:cs typeface="Open Sans Light" panose="020B0306030504020204" pitchFamily="34" charset="0"/>
              </a:defRPr>
            </a:lvl1pPr>
          </a:lstStyle>
          <a:p>
            <a:r>
              <a:rPr lang="en-GB" noProof="0" dirty="0"/>
              <a:t>Job title</a:t>
            </a:r>
          </a:p>
        </p:txBody>
      </p:sp>
    </p:spTree>
    <p:extLst>
      <p:ext uri="{BB962C8B-B14F-4D97-AF65-F5344CB8AC3E}">
        <p14:creationId xmlns:p14="http://schemas.microsoft.com/office/powerpoint/2010/main" val="1780198721"/>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11">
          <p15:clr>
            <a:srgbClr val="FBAE40"/>
          </p15:clr>
        </p15:guide>
        <p15:guide id="7" pos="6200">
          <p15:clr>
            <a:srgbClr val="FBAE40"/>
          </p15:clr>
        </p15:guide>
        <p15:guide id="8" pos="6290">
          <p15:clr>
            <a:srgbClr val="FBAE40"/>
          </p15:clr>
        </p15:guide>
        <p15:guide id="9" pos="4998">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5_Cover with illustration">
    <p:bg bwMode="gray">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19BEBA-4EF0-7901-96A7-BA9CEC763919}"/>
              </a:ext>
            </a:extLst>
          </p:cNvPr>
          <p:cNvSpPr/>
          <p:nvPr/>
        </p:nvSpPr>
        <p:spPr>
          <a:xfrm>
            <a:off x="0" y="0"/>
            <a:ext cx="12192000" cy="5907038"/>
          </a:xfrm>
          <a:prstGeom prst="rect">
            <a:avLst/>
          </a:prstGeom>
          <a:solidFill>
            <a:srgbClr val="F2A4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dirty="0"/>
          </a:p>
        </p:txBody>
      </p:sp>
      <p:sp>
        <p:nvSpPr>
          <p:cNvPr id="9" name="Tijdelijke aanduiding voor datum 3">
            <a:extLst>
              <a:ext uri="{FF2B5EF4-FFF2-40B4-BE49-F238E27FC236}">
                <a16:creationId xmlns:a16="http://schemas.microsoft.com/office/drawing/2014/main" id="{2307BE01-37C9-DD4F-B8A5-1D2F410949B6}"/>
              </a:ext>
            </a:extLst>
          </p:cNvPr>
          <p:cNvSpPr>
            <a:spLocks noGrp="1"/>
          </p:cNvSpPr>
          <p:nvPr>
            <p:ph type="dt" sz="half" idx="10"/>
          </p:nvPr>
        </p:nvSpPr>
        <p:spPr>
          <a:xfrm>
            <a:off x="10063200" y="6248161"/>
            <a:ext cx="1852952" cy="216025"/>
          </a:xfrm>
          <a:prstGeom prst="rect">
            <a:avLst/>
          </a:prstGeom>
        </p:spPr>
        <p:txBody>
          <a:bodyPr/>
          <a:lstStyle>
            <a:lvl1pPr algn="r">
              <a:defRPr sz="1200" b="0" i="0">
                <a:solidFill>
                  <a:schemeClr val="tx1"/>
                </a:solidFill>
                <a:latin typeface="Gill Sans MT" panose="020B0502020104020203" pitchFamily="34" charset="0"/>
                <a:ea typeface="Open Sans Light" panose="020B0306030504020204" pitchFamily="34" charset="0"/>
                <a:cs typeface="Open Sans Light" panose="020B0306030504020204" pitchFamily="34" charset="0"/>
              </a:defRPr>
            </a:lvl1pPr>
          </a:lstStyle>
          <a:p>
            <a:fld id="{EACA184A-B37F-4F8A-8962-127EF9FEFC1E}" type="datetimeFigureOut">
              <a:rPr lang="en-NL" smtClean="0"/>
              <a:t>14/02/2025</a:t>
            </a:fld>
            <a:endParaRPr lang="en-NL"/>
          </a:p>
        </p:txBody>
      </p:sp>
      <p:pic>
        <p:nvPicPr>
          <p:cNvPr id="20" name="Afbeelding 9">
            <a:extLst>
              <a:ext uri="{FF2B5EF4-FFF2-40B4-BE49-F238E27FC236}">
                <a16:creationId xmlns:a16="http://schemas.microsoft.com/office/drawing/2014/main" id="{86612F98-9098-FF4F-870B-8F3E7F83C106}"/>
              </a:ext>
            </a:extLst>
          </p:cNvPr>
          <p:cNvPicPr>
            <a:picLocks noChangeAspect="1"/>
          </p:cNvPicPr>
          <p:nvPr/>
        </p:nvPicPr>
        <p:blipFill>
          <a:blip r:embed="rId2"/>
          <a:srcRect/>
          <a:stretch/>
        </p:blipFill>
        <p:spPr>
          <a:xfrm>
            <a:off x="-1" y="5907039"/>
            <a:ext cx="1908521" cy="950961"/>
          </a:xfrm>
          <a:prstGeom prst="rect">
            <a:avLst/>
          </a:prstGeom>
          <a:ln>
            <a:noFill/>
          </a:ln>
        </p:spPr>
      </p:pic>
      <p:sp>
        <p:nvSpPr>
          <p:cNvPr id="14" name="Titel 1">
            <a:extLst>
              <a:ext uri="{FF2B5EF4-FFF2-40B4-BE49-F238E27FC236}">
                <a16:creationId xmlns:a16="http://schemas.microsoft.com/office/drawing/2014/main" id="{81EC7CAA-28FA-214A-ADF5-5905CF8C9502}"/>
              </a:ext>
            </a:extLst>
          </p:cNvPr>
          <p:cNvSpPr>
            <a:spLocks noGrp="1"/>
          </p:cNvSpPr>
          <p:nvPr>
            <p:ph type="ctrTitle" hasCustomPrompt="1"/>
          </p:nvPr>
        </p:nvSpPr>
        <p:spPr>
          <a:xfrm>
            <a:off x="300748" y="1126095"/>
            <a:ext cx="6657040" cy="2017303"/>
          </a:xfrm>
          <a:prstGeom prst="rect">
            <a:avLst/>
          </a:prstGeom>
        </p:spPr>
        <p:txBody>
          <a:bodyPr anchor="t" anchorCtr="0"/>
          <a:lstStyle>
            <a:lvl1pPr algn="l">
              <a:defRPr sz="4399" b="1" i="0" spc="-20" baseline="0">
                <a:latin typeface="Garamond" panose="02020404030301010803" pitchFamily="18" charset="0"/>
                <a:ea typeface="Open Sans Light" panose="020B0306030504020204" pitchFamily="34" charset="0"/>
                <a:cs typeface="Open Sans Light" panose="020B0306030504020204" pitchFamily="34" charset="0"/>
              </a:defRPr>
            </a:lvl1pPr>
          </a:lstStyle>
          <a:p>
            <a:r>
              <a:rPr lang="en-GB" noProof="0" dirty="0"/>
              <a:t>Place your attention-grabbing headline here</a:t>
            </a:r>
          </a:p>
        </p:txBody>
      </p:sp>
      <p:sp>
        <p:nvSpPr>
          <p:cNvPr id="15" name="Tijdelijke aanduiding voor tekst 32">
            <a:extLst>
              <a:ext uri="{FF2B5EF4-FFF2-40B4-BE49-F238E27FC236}">
                <a16:creationId xmlns:a16="http://schemas.microsoft.com/office/drawing/2014/main" id="{83E3ECAE-59D3-7949-B27E-C241D545BEB5}"/>
              </a:ext>
            </a:extLst>
          </p:cNvPr>
          <p:cNvSpPr>
            <a:spLocks noGrp="1"/>
          </p:cNvSpPr>
          <p:nvPr>
            <p:ph type="body" sz="quarter" idx="15" hasCustomPrompt="1"/>
          </p:nvPr>
        </p:nvSpPr>
        <p:spPr>
          <a:xfrm>
            <a:off x="300748" y="4512368"/>
            <a:ext cx="5037413" cy="217169"/>
          </a:xfrm>
          <a:prstGeom prst="rect">
            <a:avLst/>
          </a:prstGeom>
        </p:spPr>
        <p:txBody>
          <a:bodyPr/>
          <a:lstStyle>
            <a:lvl1pPr marL="0" marR="0" indent="0" algn="l" defTabSz="914126" rtl="0" eaLnBrk="1" fontAlgn="auto" latinLnBrk="0" hangingPunct="1">
              <a:lnSpc>
                <a:spcPct val="110000"/>
              </a:lnSpc>
              <a:spcBef>
                <a:spcPts val="0"/>
              </a:spcBef>
              <a:spcAft>
                <a:spcPts val="0"/>
              </a:spcAft>
              <a:buClrTx/>
              <a:buSzTx/>
              <a:buFont typeface="Arial" pitchFamily="34" charset="0"/>
              <a:buNone/>
              <a:tabLst/>
              <a:defRPr sz="1200" b="1" i="0">
                <a:latin typeface="Garamond" panose="02020404030301010803" pitchFamily="18" charset="0"/>
                <a:ea typeface="Open Sans" panose="020B0606030504020204" pitchFamily="34" charset="0"/>
                <a:cs typeface="Open Sans" panose="020B0606030504020204" pitchFamily="34" charset="0"/>
              </a:defRPr>
            </a:lvl1pPr>
          </a:lstStyle>
          <a:p>
            <a:r>
              <a:rPr lang="en-GB" noProof="0" dirty="0"/>
              <a:t>Name Surname</a:t>
            </a:r>
          </a:p>
        </p:txBody>
      </p:sp>
      <p:sp>
        <p:nvSpPr>
          <p:cNvPr id="18" name="Tijdelijke aanduiding voor tekst 34">
            <a:extLst>
              <a:ext uri="{FF2B5EF4-FFF2-40B4-BE49-F238E27FC236}">
                <a16:creationId xmlns:a16="http://schemas.microsoft.com/office/drawing/2014/main" id="{98978450-414E-0D41-B6DB-B1784BEE6B34}"/>
              </a:ext>
            </a:extLst>
          </p:cNvPr>
          <p:cNvSpPr>
            <a:spLocks noGrp="1"/>
          </p:cNvSpPr>
          <p:nvPr>
            <p:ph type="body" sz="quarter" idx="16" hasCustomPrompt="1"/>
          </p:nvPr>
        </p:nvSpPr>
        <p:spPr>
          <a:xfrm>
            <a:off x="300748" y="4729536"/>
            <a:ext cx="5037413" cy="270592"/>
          </a:xfrm>
          <a:prstGeom prst="rect">
            <a:avLst/>
          </a:prstGeom>
        </p:spPr>
        <p:txBody>
          <a:bodyPr/>
          <a:lstStyle>
            <a:lvl1pPr algn="l">
              <a:defRPr sz="1200" b="0" i="0">
                <a:latin typeface="Gill Sans MT" panose="020B0502020104020203" pitchFamily="34" charset="0"/>
                <a:ea typeface="Open Sans Light" panose="020B0306030504020204" pitchFamily="34" charset="0"/>
                <a:cs typeface="Open Sans Light" panose="020B0306030504020204" pitchFamily="34" charset="0"/>
              </a:defRPr>
            </a:lvl1pPr>
          </a:lstStyle>
          <a:p>
            <a:r>
              <a:rPr lang="en-GB" noProof="0" dirty="0"/>
              <a:t>Job title</a:t>
            </a:r>
          </a:p>
        </p:txBody>
      </p:sp>
    </p:spTree>
    <p:extLst>
      <p:ext uri="{BB962C8B-B14F-4D97-AF65-F5344CB8AC3E}">
        <p14:creationId xmlns:p14="http://schemas.microsoft.com/office/powerpoint/2010/main" val="3257573780"/>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11">
          <p15:clr>
            <a:srgbClr val="FBAE40"/>
          </p15:clr>
        </p15:guide>
        <p15:guide id="7" pos="6200">
          <p15:clr>
            <a:srgbClr val="FBAE40"/>
          </p15:clr>
        </p15:guide>
        <p15:guide id="8" pos="6290">
          <p15:clr>
            <a:srgbClr val="FBAE40"/>
          </p15:clr>
        </p15:guide>
        <p15:guide id="9" pos="4998">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over without illustration">
    <p:bg bwMode="gray">
      <p:bgPr>
        <a:solidFill>
          <a:schemeClr val="bg1">
            <a:alpha val="50000"/>
          </a:schemeClr>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9A13E78-29DA-C04E-BC90-00ED3FD76320}"/>
              </a:ext>
            </a:extLst>
          </p:cNvPr>
          <p:cNvSpPr/>
          <p:nvPr/>
        </p:nvSpPr>
        <p:spPr>
          <a:xfrm>
            <a:off x="0" y="0"/>
            <a:ext cx="12192000" cy="5907038"/>
          </a:xfrm>
          <a:prstGeom prst="rect">
            <a:avLst/>
          </a:prstGeom>
          <a:solidFill>
            <a:srgbClr val="DC1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dirty="0"/>
          </a:p>
        </p:txBody>
      </p:sp>
      <p:pic>
        <p:nvPicPr>
          <p:cNvPr id="23" name="Afbeelding 9">
            <a:extLst>
              <a:ext uri="{FF2B5EF4-FFF2-40B4-BE49-F238E27FC236}">
                <a16:creationId xmlns:a16="http://schemas.microsoft.com/office/drawing/2014/main" id="{685D8D53-DB6B-0347-BB01-8A83BB201A88}"/>
              </a:ext>
            </a:extLst>
          </p:cNvPr>
          <p:cNvPicPr>
            <a:picLocks noChangeAspect="1"/>
          </p:cNvPicPr>
          <p:nvPr/>
        </p:nvPicPr>
        <p:blipFill>
          <a:blip r:embed="rId2"/>
          <a:srcRect/>
          <a:stretch/>
        </p:blipFill>
        <p:spPr>
          <a:xfrm>
            <a:off x="0" y="5907039"/>
            <a:ext cx="1908521" cy="950961"/>
          </a:xfrm>
          <a:prstGeom prst="rect">
            <a:avLst/>
          </a:prstGeom>
          <a:ln>
            <a:noFill/>
          </a:ln>
        </p:spPr>
      </p:pic>
      <p:sp>
        <p:nvSpPr>
          <p:cNvPr id="10" name="Titel 1">
            <a:extLst>
              <a:ext uri="{FF2B5EF4-FFF2-40B4-BE49-F238E27FC236}">
                <a16:creationId xmlns:a16="http://schemas.microsoft.com/office/drawing/2014/main" id="{DF68FB20-9195-424E-BECC-54B6932C13A7}"/>
              </a:ext>
            </a:extLst>
          </p:cNvPr>
          <p:cNvSpPr>
            <a:spLocks noGrp="1"/>
          </p:cNvSpPr>
          <p:nvPr>
            <p:ph type="ctrTitle" hasCustomPrompt="1"/>
          </p:nvPr>
        </p:nvSpPr>
        <p:spPr>
          <a:xfrm>
            <a:off x="300748" y="1126095"/>
            <a:ext cx="6657040" cy="2017303"/>
          </a:xfrm>
          <a:prstGeom prst="rect">
            <a:avLst/>
          </a:prstGeom>
        </p:spPr>
        <p:txBody>
          <a:bodyPr anchor="t" anchorCtr="0"/>
          <a:lstStyle>
            <a:lvl1pPr algn="l">
              <a:defRPr sz="4399" b="1" i="0" spc="-20" baseline="0">
                <a:solidFill>
                  <a:schemeClr val="bg1"/>
                </a:solidFill>
                <a:latin typeface="Garamond" panose="02020404030301010803" pitchFamily="18" charset="0"/>
                <a:ea typeface="Open Sans Light" panose="020B0306030504020204" pitchFamily="34" charset="0"/>
                <a:cs typeface="Open Sans Light" panose="020B0306030504020204" pitchFamily="34" charset="0"/>
              </a:defRPr>
            </a:lvl1pPr>
          </a:lstStyle>
          <a:p>
            <a:r>
              <a:rPr lang="en-GB" noProof="0" dirty="0"/>
              <a:t>Place your attention-grabbing headline here</a:t>
            </a:r>
          </a:p>
        </p:txBody>
      </p:sp>
      <p:sp>
        <p:nvSpPr>
          <p:cNvPr id="11" name="Tijdelijke aanduiding voor tekst 32">
            <a:extLst>
              <a:ext uri="{FF2B5EF4-FFF2-40B4-BE49-F238E27FC236}">
                <a16:creationId xmlns:a16="http://schemas.microsoft.com/office/drawing/2014/main" id="{0FE1091C-86F3-5143-8744-2D4E789A1FF7}"/>
              </a:ext>
            </a:extLst>
          </p:cNvPr>
          <p:cNvSpPr>
            <a:spLocks noGrp="1"/>
          </p:cNvSpPr>
          <p:nvPr>
            <p:ph type="body" sz="quarter" idx="15" hasCustomPrompt="1"/>
          </p:nvPr>
        </p:nvSpPr>
        <p:spPr>
          <a:xfrm>
            <a:off x="300748" y="4512368"/>
            <a:ext cx="5037413" cy="217169"/>
          </a:xfrm>
          <a:prstGeom prst="rect">
            <a:avLst/>
          </a:prstGeom>
        </p:spPr>
        <p:txBody>
          <a:bodyPr/>
          <a:lstStyle>
            <a:lvl1pPr marL="0" marR="0" indent="0" algn="l" defTabSz="914126" rtl="0" eaLnBrk="1" fontAlgn="auto" latinLnBrk="0" hangingPunct="1">
              <a:lnSpc>
                <a:spcPct val="110000"/>
              </a:lnSpc>
              <a:spcBef>
                <a:spcPts val="0"/>
              </a:spcBef>
              <a:spcAft>
                <a:spcPts val="0"/>
              </a:spcAft>
              <a:buClrTx/>
              <a:buSzTx/>
              <a:buFont typeface="Arial" pitchFamily="34" charset="0"/>
              <a:buNone/>
              <a:tabLst/>
              <a:defRPr sz="1200" b="1" i="0">
                <a:solidFill>
                  <a:schemeClr val="bg1"/>
                </a:solidFill>
                <a:latin typeface="Garamond" panose="02020404030301010803" pitchFamily="18" charset="0"/>
                <a:ea typeface="Open Sans" panose="020B0606030504020204" pitchFamily="34" charset="0"/>
                <a:cs typeface="Open Sans" panose="020B0606030504020204" pitchFamily="34" charset="0"/>
              </a:defRPr>
            </a:lvl1pPr>
          </a:lstStyle>
          <a:p>
            <a:r>
              <a:rPr lang="en-GB" noProof="0" dirty="0"/>
              <a:t>Name Surname</a:t>
            </a:r>
          </a:p>
        </p:txBody>
      </p:sp>
      <p:sp>
        <p:nvSpPr>
          <p:cNvPr id="12" name="Tijdelijke aanduiding voor tekst 34">
            <a:extLst>
              <a:ext uri="{FF2B5EF4-FFF2-40B4-BE49-F238E27FC236}">
                <a16:creationId xmlns:a16="http://schemas.microsoft.com/office/drawing/2014/main" id="{601B2B95-DBA3-514F-97DB-48761067E379}"/>
              </a:ext>
            </a:extLst>
          </p:cNvPr>
          <p:cNvSpPr>
            <a:spLocks noGrp="1"/>
          </p:cNvSpPr>
          <p:nvPr>
            <p:ph type="body" sz="quarter" idx="16" hasCustomPrompt="1"/>
          </p:nvPr>
        </p:nvSpPr>
        <p:spPr>
          <a:xfrm>
            <a:off x="300748" y="4729536"/>
            <a:ext cx="5037413" cy="270592"/>
          </a:xfrm>
          <a:prstGeom prst="rect">
            <a:avLst/>
          </a:prstGeom>
        </p:spPr>
        <p:txBody>
          <a:bodyPr/>
          <a:lstStyle>
            <a:lvl1pPr algn="l">
              <a:defRPr sz="1200" b="0" i="0">
                <a:solidFill>
                  <a:schemeClr val="bg1"/>
                </a:solidFill>
                <a:latin typeface="Gill Sans MT" panose="020B0502020104020203" pitchFamily="34" charset="0"/>
                <a:ea typeface="Open Sans Light" panose="020B0306030504020204" pitchFamily="34" charset="0"/>
                <a:cs typeface="Open Sans Light" panose="020B0306030504020204" pitchFamily="34" charset="0"/>
              </a:defRPr>
            </a:lvl1pPr>
          </a:lstStyle>
          <a:p>
            <a:r>
              <a:rPr lang="en-GB" noProof="0" dirty="0"/>
              <a:t>Job title</a:t>
            </a:r>
          </a:p>
        </p:txBody>
      </p:sp>
      <p:sp>
        <p:nvSpPr>
          <p:cNvPr id="13" name="Tijdelijke aanduiding voor datum 3">
            <a:extLst>
              <a:ext uri="{FF2B5EF4-FFF2-40B4-BE49-F238E27FC236}">
                <a16:creationId xmlns:a16="http://schemas.microsoft.com/office/drawing/2014/main" id="{C844AF75-0747-E94F-BB57-983A086D2D06}"/>
              </a:ext>
            </a:extLst>
          </p:cNvPr>
          <p:cNvSpPr>
            <a:spLocks noGrp="1"/>
          </p:cNvSpPr>
          <p:nvPr>
            <p:ph type="dt" sz="half" idx="10"/>
          </p:nvPr>
        </p:nvSpPr>
        <p:spPr>
          <a:xfrm>
            <a:off x="10063200" y="6248161"/>
            <a:ext cx="1852952" cy="216025"/>
          </a:xfrm>
          <a:prstGeom prst="rect">
            <a:avLst/>
          </a:prstGeom>
        </p:spPr>
        <p:txBody>
          <a:bodyPr/>
          <a:lstStyle>
            <a:lvl1pPr algn="r">
              <a:defRPr sz="1200" b="0" i="0">
                <a:solidFill>
                  <a:schemeClr val="tx1"/>
                </a:solidFill>
                <a:latin typeface="Gill Sans MT" panose="020B0502020104020203" pitchFamily="34" charset="0"/>
                <a:ea typeface="Open Sans Light" panose="020B0306030504020204" pitchFamily="34" charset="0"/>
                <a:cs typeface="Open Sans Light" panose="020B0306030504020204" pitchFamily="34" charset="0"/>
              </a:defRPr>
            </a:lvl1pPr>
          </a:lstStyle>
          <a:p>
            <a:fld id="{EACA184A-B37F-4F8A-8962-127EF9FEFC1E}" type="datetimeFigureOut">
              <a:rPr lang="en-NL" smtClean="0"/>
              <a:t>14/02/2025</a:t>
            </a:fld>
            <a:endParaRPr lang="en-NL"/>
          </a:p>
        </p:txBody>
      </p:sp>
    </p:spTree>
    <p:extLst>
      <p:ext uri="{BB962C8B-B14F-4D97-AF65-F5344CB8AC3E}">
        <p14:creationId xmlns:p14="http://schemas.microsoft.com/office/powerpoint/2010/main" val="3808732354"/>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11">
          <p15:clr>
            <a:srgbClr val="FBAE40"/>
          </p15:clr>
        </p15:guide>
        <p15:guide id="7" pos="6200">
          <p15:clr>
            <a:srgbClr val="FBAE40"/>
          </p15:clr>
        </p15:guide>
        <p15:guide id="8" pos="6290">
          <p15:clr>
            <a:srgbClr val="FBAE40"/>
          </p15:clr>
        </p15:guide>
        <p15:guide id="9" pos="4998">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1_Cover without illustration">
    <p:bg bwMode="gray">
      <p:bgPr>
        <a:solidFill>
          <a:schemeClr val="bg1">
            <a:alpha val="50000"/>
          </a:schemeClr>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9A13E78-29DA-C04E-BC90-00ED3FD76320}"/>
              </a:ext>
            </a:extLst>
          </p:cNvPr>
          <p:cNvSpPr/>
          <p:nvPr/>
        </p:nvSpPr>
        <p:spPr>
          <a:xfrm>
            <a:off x="0" y="0"/>
            <a:ext cx="12192000" cy="5907038"/>
          </a:xfrm>
          <a:prstGeom prst="rect">
            <a:avLst/>
          </a:prstGeom>
          <a:solidFill>
            <a:srgbClr val="85848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dirty="0"/>
          </a:p>
        </p:txBody>
      </p:sp>
      <p:pic>
        <p:nvPicPr>
          <p:cNvPr id="23" name="Afbeelding 9">
            <a:extLst>
              <a:ext uri="{FF2B5EF4-FFF2-40B4-BE49-F238E27FC236}">
                <a16:creationId xmlns:a16="http://schemas.microsoft.com/office/drawing/2014/main" id="{685D8D53-DB6B-0347-BB01-8A83BB201A88}"/>
              </a:ext>
            </a:extLst>
          </p:cNvPr>
          <p:cNvPicPr>
            <a:picLocks noChangeAspect="1"/>
          </p:cNvPicPr>
          <p:nvPr/>
        </p:nvPicPr>
        <p:blipFill>
          <a:blip r:embed="rId2"/>
          <a:srcRect/>
          <a:stretch/>
        </p:blipFill>
        <p:spPr>
          <a:xfrm>
            <a:off x="0" y="5907039"/>
            <a:ext cx="1908521" cy="950961"/>
          </a:xfrm>
          <a:prstGeom prst="rect">
            <a:avLst/>
          </a:prstGeom>
          <a:ln>
            <a:noFill/>
          </a:ln>
        </p:spPr>
      </p:pic>
      <p:sp>
        <p:nvSpPr>
          <p:cNvPr id="10" name="Titel 1">
            <a:extLst>
              <a:ext uri="{FF2B5EF4-FFF2-40B4-BE49-F238E27FC236}">
                <a16:creationId xmlns:a16="http://schemas.microsoft.com/office/drawing/2014/main" id="{DF68FB20-9195-424E-BECC-54B6932C13A7}"/>
              </a:ext>
            </a:extLst>
          </p:cNvPr>
          <p:cNvSpPr>
            <a:spLocks noGrp="1"/>
          </p:cNvSpPr>
          <p:nvPr>
            <p:ph type="ctrTitle" hasCustomPrompt="1"/>
          </p:nvPr>
        </p:nvSpPr>
        <p:spPr>
          <a:xfrm>
            <a:off x="300748" y="1126095"/>
            <a:ext cx="6657040" cy="2017303"/>
          </a:xfrm>
          <a:prstGeom prst="rect">
            <a:avLst/>
          </a:prstGeom>
        </p:spPr>
        <p:txBody>
          <a:bodyPr anchor="t" anchorCtr="0"/>
          <a:lstStyle>
            <a:lvl1pPr algn="l">
              <a:defRPr sz="4399" b="1" i="0" spc="-20" baseline="0">
                <a:latin typeface="Garamond" panose="02020404030301010803" pitchFamily="18" charset="0"/>
                <a:ea typeface="Open Sans Light" panose="020B0306030504020204" pitchFamily="34" charset="0"/>
                <a:cs typeface="Open Sans Light" panose="020B0306030504020204" pitchFamily="34" charset="0"/>
              </a:defRPr>
            </a:lvl1pPr>
          </a:lstStyle>
          <a:p>
            <a:r>
              <a:rPr lang="en-GB" noProof="0" dirty="0"/>
              <a:t>Place your attention-grabbing headline here</a:t>
            </a:r>
          </a:p>
        </p:txBody>
      </p:sp>
      <p:sp>
        <p:nvSpPr>
          <p:cNvPr id="11" name="Tijdelijke aanduiding voor tekst 32">
            <a:extLst>
              <a:ext uri="{FF2B5EF4-FFF2-40B4-BE49-F238E27FC236}">
                <a16:creationId xmlns:a16="http://schemas.microsoft.com/office/drawing/2014/main" id="{0FE1091C-86F3-5143-8744-2D4E789A1FF7}"/>
              </a:ext>
            </a:extLst>
          </p:cNvPr>
          <p:cNvSpPr>
            <a:spLocks noGrp="1"/>
          </p:cNvSpPr>
          <p:nvPr>
            <p:ph type="body" sz="quarter" idx="15" hasCustomPrompt="1"/>
          </p:nvPr>
        </p:nvSpPr>
        <p:spPr>
          <a:xfrm>
            <a:off x="300748" y="4512368"/>
            <a:ext cx="5037413" cy="217169"/>
          </a:xfrm>
          <a:prstGeom prst="rect">
            <a:avLst/>
          </a:prstGeom>
        </p:spPr>
        <p:txBody>
          <a:bodyPr/>
          <a:lstStyle>
            <a:lvl1pPr marL="0" marR="0" indent="0" algn="l" defTabSz="914126" rtl="0" eaLnBrk="1" fontAlgn="auto" latinLnBrk="0" hangingPunct="1">
              <a:lnSpc>
                <a:spcPct val="110000"/>
              </a:lnSpc>
              <a:spcBef>
                <a:spcPts val="0"/>
              </a:spcBef>
              <a:spcAft>
                <a:spcPts val="0"/>
              </a:spcAft>
              <a:buClrTx/>
              <a:buSzTx/>
              <a:buFont typeface="Arial" pitchFamily="34" charset="0"/>
              <a:buNone/>
              <a:tabLst/>
              <a:defRPr sz="1200" b="1" i="0">
                <a:latin typeface="Garamond" panose="02020404030301010803" pitchFamily="18" charset="0"/>
                <a:ea typeface="Open Sans" panose="020B0606030504020204" pitchFamily="34" charset="0"/>
                <a:cs typeface="Open Sans" panose="020B0606030504020204" pitchFamily="34" charset="0"/>
              </a:defRPr>
            </a:lvl1pPr>
          </a:lstStyle>
          <a:p>
            <a:r>
              <a:rPr lang="en-GB" noProof="0" dirty="0"/>
              <a:t>Name Surname</a:t>
            </a:r>
          </a:p>
        </p:txBody>
      </p:sp>
      <p:sp>
        <p:nvSpPr>
          <p:cNvPr id="12" name="Tijdelijke aanduiding voor tekst 34">
            <a:extLst>
              <a:ext uri="{FF2B5EF4-FFF2-40B4-BE49-F238E27FC236}">
                <a16:creationId xmlns:a16="http://schemas.microsoft.com/office/drawing/2014/main" id="{601B2B95-DBA3-514F-97DB-48761067E379}"/>
              </a:ext>
            </a:extLst>
          </p:cNvPr>
          <p:cNvSpPr>
            <a:spLocks noGrp="1"/>
          </p:cNvSpPr>
          <p:nvPr>
            <p:ph type="body" sz="quarter" idx="16" hasCustomPrompt="1"/>
          </p:nvPr>
        </p:nvSpPr>
        <p:spPr>
          <a:xfrm>
            <a:off x="300748" y="4729536"/>
            <a:ext cx="5037413" cy="270592"/>
          </a:xfrm>
          <a:prstGeom prst="rect">
            <a:avLst/>
          </a:prstGeom>
        </p:spPr>
        <p:txBody>
          <a:bodyPr/>
          <a:lstStyle>
            <a:lvl1pPr algn="l">
              <a:defRPr sz="1200" b="0" i="0">
                <a:latin typeface="Gill Sans MT" panose="020B0502020104020203" pitchFamily="34" charset="0"/>
                <a:ea typeface="Open Sans Light" panose="020B0306030504020204" pitchFamily="34" charset="0"/>
                <a:cs typeface="Open Sans Light" panose="020B0306030504020204" pitchFamily="34" charset="0"/>
              </a:defRPr>
            </a:lvl1pPr>
          </a:lstStyle>
          <a:p>
            <a:r>
              <a:rPr lang="en-GB" noProof="0" dirty="0"/>
              <a:t>Job title</a:t>
            </a:r>
          </a:p>
        </p:txBody>
      </p:sp>
      <p:sp>
        <p:nvSpPr>
          <p:cNvPr id="13" name="Tijdelijke aanduiding voor datum 3">
            <a:extLst>
              <a:ext uri="{FF2B5EF4-FFF2-40B4-BE49-F238E27FC236}">
                <a16:creationId xmlns:a16="http://schemas.microsoft.com/office/drawing/2014/main" id="{C844AF75-0747-E94F-BB57-983A086D2D06}"/>
              </a:ext>
            </a:extLst>
          </p:cNvPr>
          <p:cNvSpPr>
            <a:spLocks noGrp="1"/>
          </p:cNvSpPr>
          <p:nvPr>
            <p:ph type="dt" sz="half" idx="10"/>
          </p:nvPr>
        </p:nvSpPr>
        <p:spPr>
          <a:xfrm>
            <a:off x="10063200" y="6248161"/>
            <a:ext cx="1852952" cy="216025"/>
          </a:xfrm>
          <a:prstGeom prst="rect">
            <a:avLst/>
          </a:prstGeom>
        </p:spPr>
        <p:txBody>
          <a:bodyPr/>
          <a:lstStyle>
            <a:lvl1pPr algn="r">
              <a:defRPr sz="1200" b="0" i="0">
                <a:solidFill>
                  <a:schemeClr val="tx1"/>
                </a:solidFill>
                <a:latin typeface="Gill Sans MT" panose="020B0502020104020203" pitchFamily="34" charset="0"/>
                <a:ea typeface="Open Sans Light" panose="020B0306030504020204" pitchFamily="34" charset="0"/>
                <a:cs typeface="Open Sans Light" panose="020B0306030504020204" pitchFamily="34" charset="0"/>
              </a:defRPr>
            </a:lvl1pPr>
          </a:lstStyle>
          <a:p>
            <a:fld id="{EACA184A-B37F-4F8A-8962-127EF9FEFC1E}" type="datetimeFigureOut">
              <a:rPr lang="en-NL" smtClean="0"/>
              <a:t>14/02/2025</a:t>
            </a:fld>
            <a:endParaRPr lang="en-NL"/>
          </a:p>
        </p:txBody>
      </p:sp>
    </p:spTree>
    <p:extLst>
      <p:ext uri="{BB962C8B-B14F-4D97-AF65-F5344CB8AC3E}">
        <p14:creationId xmlns:p14="http://schemas.microsoft.com/office/powerpoint/2010/main" val="2962741384"/>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11">
          <p15:clr>
            <a:srgbClr val="FBAE40"/>
          </p15:clr>
        </p15:guide>
        <p15:guide id="7" pos="6200">
          <p15:clr>
            <a:srgbClr val="FBAE40"/>
          </p15:clr>
        </p15:guide>
        <p15:guide id="8" pos="6290">
          <p15:clr>
            <a:srgbClr val="FBAE40"/>
          </p15:clr>
        </p15:guide>
        <p15:guide id="9" pos="4998">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4_Cover without illustration">
    <p:bg bwMode="gray">
      <p:bgPr>
        <a:solidFill>
          <a:schemeClr val="bg1">
            <a:alpha val="50000"/>
          </a:schemeClr>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9A13E78-29DA-C04E-BC90-00ED3FD76320}"/>
              </a:ext>
            </a:extLst>
          </p:cNvPr>
          <p:cNvSpPr/>
          <p:nvPr/>
        </p:nvSpPr>
        <p:spPr>
          <a:xfrm>
            <a:off x="0" y="0"/>
            <a:ext cx="12192000" cy="5907038"/>
          </a:xfrm>
          <a:prstGeom prst="rect">
            <a:avLst/>
          </a:prstGeom>
          <a:solidFill>
            <a:srgbClr val="F2A4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dirty="0"/>
          </a:p>
        </p:txBody>
      </p:sp>
      <p:pic>
        <p:nvPicPr>
          <p:cNvPr id="23" name="Afbeelding 9">
            <a:extLst>
              <a:ext uri="{FF2B5EF4-FFF2-40B4-BE49-F238E27FC236}">
                <a16:creationId xmlns:a16="http://schemas.microsoft.com/office/drawing/2014/main" id="{685D8D53-DB6B-0347-BB01-8A83BB201A88}"/>
              </a:ext>
            </a:extLst>
          </p:cNvPr>
          <p:cNvPicPr>
            <a:picLocks noChangeAspect="1"/>
          </p:cNvPicPr>
          <p:nvPr/>
        </p:nvPicPr>
        <p:blipFill>
          <a:blip r:embed="rId2"/>
          <a:srcRect/>
          <a:stretch/>
        </p:blipFill>
        <p:spPr>
          <a:xfrm>
            <a:off x="0" y="5907039"/>
            <a:ext cx="1908521" cy="950961"/>
          </a:xfrm>
          <a:prstGeom prst="rect">
            <a:avLst/>
          </a:prstGeom>
          <a:ln>
            <a:noFill/>
          </a:ln>
        </p:spPr>
      </p:pic>
      <p:sp>
        <p:nvSpPr>
          <p:cNvPr id="10" name="Titel 1">
            <a:extLst>
              <a:ext uri="{FF2B5EF4-FFF2-40B4-BE49-F238E27FC236}">
                <a16:creationId xmlns:a16="http://schemas.microsoft.com/office/drawing/2014/main" id="{DF68FB20-9195-424E-BECC-54B6932C13A7}"/>
              </a:ext>
            </a:extLst>
          </p:cNvPr>
          <p:cNvSpPr>
            <a:spLocks noGrp="1"/>
          </p:cNvSpPr>
          <p:nvPr>
            <p:ph type="ctrTitle" hasCustomPrompt="1"/>
          </p:nvPr>
        </p:nvSpPr>
        <p:spPr>
          <a:xfrm>
            <a:off x="300748" y="1126095"/>
            <a:ext cx="6657040" cy="2017303"/>
          </a:xfrm>
          <a:prstGeom prst="rect">
            <a:avLst/>
          </a:prstGeom>
        </p:spPr>
        <p:txBody>
          <a:bodyPr anchor="t" anchorCtr="0"/>
          <a:lstStyle>
            <a:lvl1pPr algn="l">
              <a:defRPr sz="4399" b="1" i="0" spc="-20" baseline="0">
                <a:latin typeface="Garamond" panose="02020404030301010803" pitchFamily="18" charset="0"/>
                <a:ea typeface="Open Sans Light" panose="020B0306030504020204" pitchFamily="34" charset="0"/>
                <a:cs typeface="Open Sans Light" panose="020B0306030504020204" pitchFamily="34" charset="0"/>
              </a:defRPr>
            </a:lvl1pPr>
          </a:lstStyle>
          <a:p>
            <a:r>
              <a:rPr lang="en-GB" noProof="0" dirty="0"/>
              <a:t>Place your attention-grabbing headline here</a:t>
            </a:r>
          </a:p>
        </p:txBody>
      </p:sp>
      <p:sp>
        <p:nvSpPr>
          <p:cNvPr id="11" name="Tijdelijke aanduiding voor tekst 32">
            <a:extLst>
              <a:ext uri="{FF2B5EF4-FFF2-40B4-BE49-F238E27FC236}">
                <a16:creationId xmlns:a16="http://schemas.microsoft.com/office/drawing/2014/main" id="{0FE1091C-86F3-5143-8744-2D4E789A1FF7}"/>
              </a:ext>
            </a:extLst>
          </p:cNvPr>
          <p:cNvSpPr>
            <a:spLocks noGrp="1"/>
          </p:cNvSpPr>
          <p:nvPr>
            <p:ph type="body" sz="quarter" idx="15" hasCustomPrompt="1"/>
          </p:nvPr>
        </p:nvSpPr>
        <p:spPr>
          <a:xfrm>
            <a:off x="300748" y="4512368"/>
            <a:ext cx="5037413" cy="217169"/>
          </a:xfrm>
          <a:prstGeom prst="rect">
            <a:avLst/>
          </a:prstGeom>
        </p:spPr>
        <p:txBody>
          <a:bodyPr/>
          <a:lstStyle>
            <a:lvl1pPr marL="0" marR="0" indent="0" algn="l" defTabSz="914126" rtl="0" eaLnBrk="1" fontAlgn="auto" latinLnBrk="0" hangingPunct="1">
              <a:lnSpc>
                <a:spcPct val="110000"/>
              </a:lnSpc>
              <a:spcBef>
                <a:spcPts val="0"/>
              </a:spcBef>
              <a:spcAft>
                <a:spcPts val="0"/>
              </a:spcAft>
              <a:buClrTx/>
              <a:buSzTx/>
              <a:buFont typeface="Arial" pitchFamily="34" charset="0"/>
              <a:buNone/>
              <a:tabLst/>
              <a:defRPr sz="1200" b="1" i="0">
                <a:latin typeface="Garamond" panose="02020404030301010803" pitchFamily="18" charset="0"/>
                <a:ea typeface="Open Sans" panose="020B0606030504020204" pitchFamily="34" charset="0"/>
                <a:cs typeface="Open Sans" panose="020B0606030504020204" pitchFamily="34" charset="0"/>
              </a:defRPr>
            </a:lvl1pPr>
          </a:lstStyle>
          <a:p>
            <a:r>
              <a:rPr lang="en-GB" noProof="0" dirty="0"/>
              <a:t>Name Surname</a:t>
            </a:r>
          </a:p>
        </p:txBody>
      </p:sp>
      <p:sp>
        <p:nvSpPr>
          <p:cNvPr id="12" name="Tijdelijke aanduiding voor tekst 34">
            <a:extLst>
              <a:ext uri="{FF2B5EF4-FFF2-40B4-BE49-F238E27FC236}">
                <a16:creationId xmlns:a16="http://schemas.microsoft.com/office/drawing/2014/main" id="{601B2B95-DBA3-514F-97DB-48761067E379}"/>
              </a:ext>
            </a:extLst>
          </p:cNvPr>
          <p:cNvSpPr>
            <a:spLocks noGrp="1"/>
          </p:cNvSpPr>
          <p:nvPr>
            <p:ph type="body" sz="quarter" idx="16" hasCustomPrompt="1"/>
          </p:nvPr>
        </p:nvSpPr>
        <p:spPr>
          <a:xfrm>
            <a:off x="300748" y="4729536"/>
            <a:ext cx="5037413" cy="270592"/>
          </a:xfrm>
          <a:prstGeom prst="rect">
            <a:avLst/>
          </a:prstGeom>
        </p:spPr>
        <p:txBody>
          <a:bodyPr/>
          <a:lstStyle>
            <a:lvl1pPr algn="l">
              <a:defRPr sz="1200" b="0" i="0">
                <a:latin typeface="Gill Sans MT" panose="020B0502020104020203" pitchFamily="34" charset="0"/>
                <a:ea typeface="Open Sans Light" panose="020B0306030504020204" pitchFamily="34" charset="0"/>
                <a:cs typeface="Open Sans Light" panose="020B0306030504020204" pitchFamily="34" charset="0"/>
              </a:defRPr>
            </a:lvl1pPr>
          </a:lstStyle>
          <a:p>
            <a:r>
              <a:rPr lang="en-GB" noProof="0" dirty="0"/>
              <a:t>Job title</a:t>
            </a:r>
          </a:p>
        </p:txBody>
      </p:sp>
      <p:sp>
        <p:nvSpPr>
          <p:cNvPr id="13" name="Tijdelijke aanduiding voor datum 3">
            <a:extLst>
              <a:ext uri="{FF2B5EF4-FFF2-40B4-BE49-F238E27FC236}">
                <a16:creationId xmlns:a16="http://schemas.microsoft.com/office/drawing/2014/main" id="{C844AF75-0747-E94F-BB57-983A086D2D06}"/>
              </a:ext>
            </a:extLst>
          </p:cNvPr>
          <p:cNvSpPr>
            <a:spLocks noGrp="1"/>
          </p:cNvSpPr>
          <p:nvPr>
            <p:ph type="dt" sz="half" idx="10"/>
          </p:nvPr>
        </p:nvSpPr>
        <p:spPr>
          <a:xfrm>
            <a:off x="10063200" y="6248161"/>
            <a:ext cx="1852952" cy="216025"/>
          </a:xfrm>
          <a:prstGeom prst="rect">
            <a:avLst/>
          </a:prstGeom>
        </p:spPr>
        <p:txBody>
          <a:bodyPr/>
          <a:lstStyle>
            <a:lvl1pPr algn="r">
              <a:defRPr sz="1200" b="0" i="0">
                <a:solidFill>
                  <a:schemeClr val="tx1"/>
                </a:solidFill>
                <a:latin typeface="Gill Sans MT" panose="020B0502020104020203" pitchFamily="34" charset="0"/>
                <a:ea typeface="Open Sans Light" panose="020B0306030504020204" pitchFamily="34" charset="0"/>
                <a:cs typeface="Open Sans Light" panose="020B0306030504020204" pitchFamily="34" charset="0"/>
              </a:defRPr>
            </a:lvl1pPr>
          </a:lstStyle>
          <a:p>
            <a:fld id="{EACA184A-B37F-4F8A-8962-127EF9FEFC1E}" type="datetimeFigureOut">
              <a:rPr lang="en-NL" smtClean="0"/>
              <a:t>14/02/2025</a:t>
            </a:fld>
            <a:endParaRPr lang="en-NL"/>
          </a:p>
        </p:txBody>
      </p:sp>
    </p:spTree>
    <p:extLst>
      <p:ext uri="{BB962C8B-B14F-4D97-AF65-F5344CB8AC3E}">
        <p14:creationId xmlns:p14="http://schemas.microsoft.com/office/powerpoint/2010/main" val="2632972389"/>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11">
          <p15:clr>
            <a:srgbClr val="FBAE40"/>
          </p15:clr>
        </p15:guide>
        <p15:guide id="7" pos="6200">
          <p15:clr>
            <a:srgbClr val="FBAE40"/>
          </p15:clr>
        </p15:guide>
        <p15:guide id="8" pos="6290">
          <p15:clr>
            <a:srgbClr val="FBAE40"/>
          </p15:clr>
        </p15:guide>
        <p15:guide id="9" pos="4998">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ext left, image right">
    <p:bg bwMode="gray">
      <p:bgPr>
        <a:solidFill>
          <a:schemeClr val="bg1"/>
        </a:solidFill>
        <a:effectLst/>
      </p:bgPr>
    </p:bg>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4296244" y="368301"/>
            <a:ext cx="7559293" cy="5534622"/>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GB" noProof="0" dirty="0"/>
              <a:t>Click icon to add an image</a:t>
            </a:r>
          </a:p>
        </p:txBody>
      </p:sp>
      <p:sp>
        <p:nvSpPr>
          <p:cNvPr id="9" name="Titel 1">
            <a:extLst>
              <a:ext uri="{FF2B5EF4-FFF2-40B4-BE49-F238E27FC236}">
                <a16:creationId xmlns:a16="http://schemas.microsoft.com/office/drawing/2014/main" id="{A07AE5D3-2C03-CD49-8B96-489B7649C6D1}"/>
              </a:ext>
            </a:extLst>
          </p:cNvPr>
          <p:cNvSpPr>
            <a:spLocks noGrp="1"/>
          </p:cNvSpPr>
          <p:nvPr>
            <p:ph type="ctrTitle" hasCustomPrompt="1"/>
          </p:nvPr>
        </p:nvSpPr>
        <p:spPr>
          <a:xfrm>
            <a:off x="338050" y="371475"/>
            <a:ext cx="3634429" cy="1080000"/>
          </a:xfrm>
          <a:prstGeom prst="rect">
            <a:avLst/>
          </a:prstGeom>
        </p:spPr>
        <p:txBody>
          <a:bodyPr anchor="t" anchorCtr="0"/>
          <a:lstStyle>
            <a:lvl1pPr marL="0" marR="0" indent="0" algn="l" defTabSz="914126" rtl="0" eaLnBrk="1" fontAlgn="auto" latinLnBrk="0" hangingPunct="1">
              <a:lnSpc>
                <a:spcPct val="100000"/>
              </a:lnSpc>
              <a:spcBef>
                <a:spcPct val="0"/>
              </a:spcBef>
              <a:spcAft>
                <a:spcPts val="0"/>
              </a:spcAft>
              <a:buClrTx/>
              <a:buSzTx/>
              <a:buFontTx/>
              <a:buNone/>
              <a:tabLst/>
              <a:defRPr lang="nl-NL" sz="2799" b="1" i="0" smtClean="0">
                <a:effectLst/>
                <a:latin typeface="Garamond" panose="02020404030301010803" pitchFamily="18" charset="0"/>
                <a:ea typeface="Open Sans" panose="020B0606030504020204" pitchFamily="34" charset="0"/>
                <a:cs typeface="Open Sans" panose="020B0606030504020204" pitchFamily="34" charset="0"/>
              </a:defRPr>
            </a:lvl1pPr>
          </a:lstStyle>
          <a:p>
            <a:r>
              <a:rPr lang="en-GB" dirty="0"/>
              <a:t>Title</a:t>
            </a:r>
          </a:p>
        </p:txBody>
      </p:sp>
      <p:sp>
        <p:nvSpPr>
          <p:cNvPr id="10" name="Tijdelijke aanduiding voor tekst 2">
            <a:extLst>
              <a:ext uri="{FF2B5EF4-FFF2-40B4-BE49-F238E27FC236}">
                <a16:creationId xmlns:a16="http://schemas.microsoft.com/office/drawing/2014/main" id="{34EE854C-23EF-BD45-A084-2AE0D435916C}"/>
              </a:ext>
            </a:extLst>
          </p:cNvPr>
          <p:cNvSpPr>
            <a:spLocks noGrp="1"/>
          </p:cNvSpPr>
          <p:nvPr>
            <p:ph type="body" sz="quarter" idx="10" hasCustomPrompt="1"/>
          </p:nvPr>
        </p:nvSpPr>
        <p:spPr>
          <a:xfrm>
            <a:off x="337425" y="1664209"/>
            <a:ext cx="3635053" cy="4238714"/>
          </a:xfrm>
          <a:prstGeom prst="rect">
            <a:avLst/>
          </a:prstGeom>
        </p:spPr>
        <p:txBody>
          <a:bodyPr bIns="0" anchor="b" anchorCtr="0"/>
          <a:lstStyle>
            <a:lvl1pPr marL="0" marR="0" indent="0" algn="l" defTabSz="914126" rtl="0" eaLnBrk="1" fontAlgn="auto" latinLnBrk="0" hangingPunct="1">
              <a:lnSpc>
                <a:spcPct val="110000"/>
              </a:lnSpc>
              <a:spcBef>
                <a:spcPts val="0"/>
              </a:spcBef>
              <a:spcAft>
                <a:spcPts val="0"/>
              </a:spcAft>
              <a:buClrTx/>
              <a:buSzTx/>
              <a:buFont typeface="Arial" pitchFamily="34" charset="0"/>
              <a:buNone/>
              <a:tabLst/>
              <a:defRPr lang="nl-NL" sz="2199" b="0" i="0" kern="1200" baseline="0" dirty="0">
                <a:solidFill>
                  <a:schemeClr val="tx1"/>
                </a:solidFill>
                <a:effectLst/>
                <a:latin typeface="Gill Sans MT" panose="020B0502020104020203" pitchFamily="34" charset="0"/>
                <a:ea typeface="Open Sans Light" panose="020B0306030504020204" pitchFamily="34" charset="0"/>
                <a:cs typeface="Open Sans Light" panose="020B0306030504020204" pitchFamily="34" charset="0"/>
              </a:defRPr>
            </a:lvl1pPr>
          </a:lstStyle>
          <a:p>
            <a:r>
              <a:rPr lang="en-GB" noProof="0" dirty="0" err="1"/>
              <a:t>Molorepudit</a:t>
            </a:r>
            <a:r>
              <a:rPr lang="en-GB" noProof="0" dirty="0"/>
              <a:t> </a:t>
            </a:r>
            <a:r>
              <a:rPr lang="en-GB" noProof="0" dirty="0" err="1"/>
              <a:t>ressimus</a:t>
            </a:r>
            <a:r>
              <a:rPr lang="en-GB" noProof="0" dirty="0"/>
              <a:t> </a:t>
            </a:r>
            <a:r>
              <a:rPr lang="en-GB" noProof="0" dirty="0" err="1"/>
              <a:t>exeri</a:t>
            </a:r>
            <a:r>
              <a:rPr lang="en-GB" noProof="0" dirty="0"/>
              <a:t> nus et </a:t>
            </a:r>
            <a:r>
              <a:rPr lang="en-GB" noProof="0" dirty="0" err="1"/>
              <a:t>ipienda</a:t>
            </a:r>
            <a:r>
              <a:rPr lang="en-GB" noProof="0" dirty="0"/>
              <a:t> et </a:t>
            </a:r>
            <a:r>
              <a:rPr lang="en-GB" noProof="0" dirty="0" err="1"/>
              <a:t>adiantot</a:t>
            </a:r>
            <a:r>
              <a:rPr lang="en-GB" noProof="0" dirty="0"/>
              <a:t> </a:t>
            </a:r>
            <a:r>
              <a:rPr lang="en-GB" noProof="0" dirty="0" err="1"/>
              <a:t>Ique</a:t>
            </a:r>
            <a:r>
              <a:rPr lang="en-GB" noProof="0" dirty="0"/>
              <a:t> </a:t>
            </a:r>
            <a:r>
              <a:rPr lang="en-GB" noProof="0" dirty="0" err="1"/>
              <a:t>niminti</a:t>
            </a:r>
            <a:r>
              <a:rPr lang="en-GB" noProof="0" dirty="0"/>
              <a:t> </a:t>
            </a:r>
            <a:r>
              <a:rPr lang="en-GB" noProof="0" dirty="0" err="1"/>
              <a:t>nonsendaecae</a:t>
            </a:r>
            <a:r>
              <a:rPr lang="en-GB" noProof="0" dirty="0"/>
              <a:t> </a:t>
            </a:r>
            <a:r>
              <a:rPr lang="en-GB" noProof="0" dirty="0" err="1"/>
              <a:t>volor</a:t>
            </a:r>
            <a:r>
              <a:rPr lang="en-GB" noProof="0" dirty="0"/>
              <a:t> a ad et </a:t>
            </a:r>
            <a:r>
              <a:rPr lang="en-GB" noProof="0" dirty="0" err="1"/>
              <a:t>ut</a:t>
            </a:r>
            <a:r>
              <a:rPr lang="en-GB" noProof="0" dirty="0"/>
              <a:t> </a:t>
            </a:r>
            <a:r>
              <a:rPr lang="en-GB" noProof="0" dirty="0" err="1"/>
              <a:t>eum</a:t>
            </a:r>
            <a:r>
              <a:rPr lang="en-GB" noProof="0" dirty="0"/>
              <a:t> se </a:t>
            </a:r>
            <a:r>
              <a:rPr lang="en-GB" noProof="0" dirty="0" err="1"/>
              <a:t>pos</a:t>
            </a:r>
            <a:r>
              <a:rPr lang="en-GB" noProof="0" dirty="0"/>
              <a:t> </a:t>
            </a:r>
            <a:r>
              <a:rPr lang="en-GB" noProof="0" dirty="0" err="1"/>
              <a:t>mos</a:t>
            </a:r>
            <a:r>
              <a:rPr lang="en-GB" noProof="0" dirty="0"/>
              <a:t> </a:t>
            </a:r>
            <a:r>
              <a:rPr lang="en-GB" noProof="0" dirty="0" err="1"/>
              <a:t>sed</a:t>
            </a:r>
            <a:r>
              <a:rPr lang="en-GB" noProof="0" dirty="0"/>
              <a:t> </a:t>
            </a:r>
            <a:r>
              <a:rPr lang="en-GB" noProof="0" dirty="0" err="1"/>
              <a:t>ulpa</a:t>
            </a:r>
            <a:r>
              <a:rPr lang="en-GB" noProof="0" dirty="0"/>
              <a:t> vitas </a:t>
            </a:r>
            <a:r>
              <a:rPr lang="en-GB" noProof="0" dirty="0" err="1"/>
              <a:t>aut</a:t>
            </a:r>
            <a:r>
              <a:rPr lang="en-GB" noProof="0" dirty="0"/>
              <a:t> </a:t>
            </a:r>
            <a:r>
              <a:rPr lang="en-GB" noProof="0" dirty="0" err="1"/>
              <a:t>quia</a:t>
            </a:r>
            <a:r>
              <a:rPr lang="en-GB" noProof="0" dirty="0"/>
              <a:t> </a:t>
            </a:r>
            <a:r>
              <a:rPr lang="en-GB" noProof="0" dirty="0" err="1"/>
              <a:t>doluptio</a:t>
            </a:r>
            <a:r>
              <a:rPr lang="en-GB" noProof="0" dirty="0"/>
              <a:t> </a:t>
            </a:r>
            <a:r>
              <a:rPr lang="en-GB" noProof="0" dirty="0" err="1"/>
              <a:t>iduciis</a:t>
            </a:r>
            <a:r>
              <a:rPr lang="en-GB" noProof="0" dirty="0"/>
              <a:t> </a:t>
            </a:r>
            <a:r>
              <a:rPr lang="en-GB" noProof="0" dirty="0" err="1"/>
              <a:t>sedis</a:t>
            </a:r>
            <a:r>
              <a:rPr lang="en-GB" noProof="0" dirty="0"/>
              <a:t> </a:t>
            </a:r>
            <a:r>
              <a:rPr lang="en-GB" noProof="0" dirty="0" err="1"/>
              <a:t>sitat</a:t>
            </a:r>
            <a:r>
              <a:rPr lang="en-GB" noProof="0" dirty="0"/>
              <a:t> es </a:t>
            </a:r>
            <a:r>
              <a:rPr lang="en-GB" noProof="0" dirty="0" err="1"/>
              <a:t>nihition</a:t>
            </a:r>
            <a:r>
              <a:rPr lang="en-GB" noProof="0" dirty="0"/>
              <a:t> </a:t>
            </a:r>
            <a:r>
              <a:rPr lang="en-GB" noProof="0" dirty="0" err="1"/>
              <a:t>nonsecturi</a:t>
            </a:r>
            <a:r>
              <a:rPr lang="en-GB" noProof="0" dirty="0"/>
              <a:t> </a:t>
            </a:r>
            <a:r>
              <a:rPr lang="en-GB" noProof="0" dirty="0" err="1"/>
              <a:t>officidis</a:t>
            </a:r>
            <a:r>
              <a:rPr lang="en-GB" noProof="0" dirty="0"/>
              <a:t> ex et que </a:t>
            </a:r>
            <a:r>
              <a:rPr lang="en-GB" noProof="0" dirty="0" err="1"/>
              <a:t>esecto</a:t>
            </a:r>
            <a:r>
              <a:rPr lang="en-GB" noProof="0" dirty="0"/>
              <a:t> </a:t>
            </a:r>
            <a:r>
              <a:rPr lang="en-GB" noProof="0" dirty="0" err="1"/>
              <a:t>dolorumenis</a:t>
            </a:r>
            <a:r>
              <a:rPr lang="en-GB" noProof="0" dirty="0"/>
              <a:t> </a:t>
            </a:r>
            <a:r>
              <a:rPr lang="en-GB" noProof="0" dirty="0" err="1"/>
              <a:t>aritat</a:t>
            </a:r>
            <a:r>
              <a:rPr lang="en-GB" noProof="0" dirty="0"/>
              <a:t> et. </a:t>
            </a:r>
            <a:br>
              <a:rPr lang="en-GB" noProof="0" dirty="0"/>
            </a:br>
            <a:r>
              <a:rPr lang="en-GB" noProof="0" dirty="0"/>
              <a:t>&lt;Max. 40 words&gt; </a:t>
            </a:r>
          </a:p>
        </p:txBody>
      </p:sp>
      <p:sp>
        <p:nvSpPr>
          <p:cNvPr id="7" name="Rectangle 6">
            <a:extLst>
              <a:ext uri="{FF2B5EF4-FFF2-40B4-BE49-F238E27FC236}">
                <a16:creationId xmlns:a16="http://schemas.microsoft.com/office/drawing/2014/main" id="{31A42545-999E-CD42-B828-B7CBF7519CDA}"/>
              </a:ext>
            </a:extLst>
          </p:cNvPr>
          <p:cNvSpPr/>
          <p:nvPr/>
        </p:nvSpPr>
        <p:spPr>
          <a:xfrm>
            <a:off x="1801208" y="6186695"/>
            <a:ext cx="10390792" cy="679158"/>
          </a:xfrm>
          <a:prstGeom prst="rect">
            <a:avLst/>
          </a:prstGeom>
          <a:solidFill>
            <a:srgbClr val="DC1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dirty="0"/>
          </a:p>
        </p:txBody>
      </p:sp>
      <p:pic>
        <p:nvPicPr>
          <p:cNvPr id="2" name="Afbeelding 9">
            <a:extLst>
              <a:ext uri="{FF2B5EF4-FFF2-40B4-BE49-F238E27FC236}">
                <a16:creationId xmlns:a16="http://schemas.microsoft.com/office/drawing/2014/main" id="{7CF82521-1072-EBE7-AF92-93C56F1C5CD5}"/>
              </a:ext>
            </a:extLst>
          </p:cNvPr>
          <p:cNvPicPr>
            <a:picLocks noChangeAspect="1"/>
          </p:cNvPicPr>
          <p:nvPr/>
        </p:nvPicPr>
        <p:blipFill>
          <a:blip r:embed="rId2"/>
          <a:srcRect/>
          <a:stretch/>
        </p:blipFill>
        <p:spPr>
          <a:xfrm>
            <a:off x="214650" y="6174001"/>
            <a:ext cx="1367886" cy="681578"/>
          </a:xfrm>
          <a:prstGeom prst="rect">
            <a:avLst/>
          </a:prstGeom>
          <a:ln>
            <a:noFill/>
          </a:ln>
        </p:spPr>
      </p:pic>
      <p:sp>
        <p:nvSpPr>
          <p:cNvPr id="3" name="Date Placeholder 2">
            <a:extLst>
              <a:ext uri="{FF2B5EF4-FFF2-40B4-BE49-F238E27FC236}">
                <a16:creationId xmlns:a16="http://schemas.microsoft.com/office/drawing/2014/main" id="{8F228952-D789-C79A-C2AC-F5FFA2D1A993}"/>
              </a:ext>
            </a:extLst>
          </p:cNvPr>
          <p:cNvSpPr>
            <a:spLocks noGrp="1"/>
          </p:cNvSpPr>
          <p:nvPr>
            <p:ph type="dt" sz="half" idx="19"/>
          </p:nvPr>
        </p:nvSpPr>
        <p:spPr/>
        <p:txBody>
          <a:bodyPr/>
          <a:lstStyle/>
          <a:p>
            <a:fld id="{EACA184A-B37F-4F8A-8962-127EF9FEFC1E}" type="datetimeFigureOut">
              <a:rPr lang="en-NL" smtClean="0"/>
              <a:t>14/02/2025</a:t>
            </a:fld>
            <a:endParaRPr lang="en-NL"/>
          </a:p>
        </p:txBody>
      </p:sp>
      <p:sp>
        <p:nvSpPr>
          <p:cNvPr id="4" name="Slide Number Placeholder 3">
            <a:extLst>
              <a:ext uri="{FF2B5EF4-FFF2-40B4-BE49-F238E27FC236}">
                <a16:creationId xmlns:a16="http://schemas.microsoft.com/office/drawing/2014/main" id="{710FB499-8413-2D3B-DA90-9E91C2D8CDFC}"/>
              </a:ext>
            </a:extLst>
          </p:cNvPr>
          <p:cNvSpPr>
            <a:spLocks noGrp="1"/>
          </p:cNvSpPr>
          <p:nvPr>
            <p:ph type="sldNum" sz="quarter" idx="20"/>
          </p:nvPr>
        </p:nvSpPr>
        <p:spPr>
          <a:xfrm>
            <a:off x="9316278" y="6346233"/>
            <a:ext cx="2743200" cy="365125"/>
          </a:xfrm>
        </p:spPr>
        <p:txBody>
          <a:bodyPr/>
          <a:lstStyle>
            <a:lvl1pPr>
              <a:defRPr>
                <a:solidFill>
                  <a:schemeClr val="bg1"/>
                </a:solidFill>
                <a:latin typeface="Gill Sans MT" panose="020B0502020104020203" pitchFamily="34" charset="0"/>
              </a:defRPr>
            </a:lvl1pPr>
          </a:lstStyle>
          <a:p>
            <a:fld id="{83FD270E-77DB-47FF-A269-5D3358843319}" type="slidenum">
              <a:rPr lang="en-NL" smtClean="0"/>
              <a:t>‹#›</a:t>
            </a:fld>
            <a:endParaRPr lang="en-NL"/>
          </a:p>
        </p:txBody>
      </p:sp>
    </p:spTree>
    <p:extLst>
      <p:ext uri="{BB962C8B-B14F-4D97-AF65-F5344CB8AC3E}">
        <p14:creationId xmlns:p14="http://schemas.microsoft.com/office/powerpoint/2010/main" val="1383650564"/>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Full screen image">
    <p:bg bwMode="gray">
      <p:bgPr>
        <a:solidFill>
          <a:schemeClr val="bg1"/>
        </a:solidFill>
        <a:effectLst/>
      </p:bgPr>
    </p:bg>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336463" y="368300"/>
            <a:ext cx="11519074" cy="6121400"/>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GB" noProof="0"/>
              <a:t>Click icon to add an image</a:t>
            </a:r>
          </a:p>
        </p:txBody>
      </p:sp>
    </p:spTree>
    <p:extLst>
      <p:ext uri="{BB962C8B-B14F-4D97-AF65-F5344CB8AC3E}">
        <p14:creationId xmlns:p14="http://schemas.microsoft.com/office/powerpoint/2010/main" val="2372834205"/>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Full screen image + caption">
    <p:bg bwMode="gray">
      <p:bgPr>
        <a:solidFill>
          <a:schemeClr val="bg1"/>
        </a:solidFill>
        <a:effectLst/>
      </p:bgPr>
    </p:bg>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336463" y="368300"/>
            <a:ext cx="11519074" cy="5580000"/>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GB" noProof="0"/>
              <a:t>Click icon to add an image</a:t>
            </a:r>
          </a:p>
        </p:txBody>
      </p:sp>
      <p:sp>
        <p:nvSpPr>
          <p:cNvPr id="4" name="Tijdelijke aanduiding voor tekst 3">
            <a:extLst>
              <a:ext uri="{FF2B5EF4-FFF2-40B4-BE49-F238E27FC236}">
                <a16:creationId xmlns:a16="http://schemas.microsoft.com/office/drawing/2014/main" id="{2644E85E-CA6A-F844-A413-BC9479C4FF28}"/>
              </a:ext>
            </a:extLst>
          </p:cNvPr>
          <p:cNvSpPr>
            <a:spLocks noGrp="1"/>
          </p:cNvSpPr>
          <p:nvPr>
            <p:ph type="body" sz="quarter" idx="19" hasCustomPrompt="1"/>
          </p:nvPr>
        </p:nvSpPr>
        <p:spPr>
          <a:xfrm>
            <a:off x="336463" y="5948301"/>
            <a:ext cx="11519075" cy="541399"/>
          </a:xfrm>
          <a:prstGeom prst="rect">
            <a:avLst/>
          </a:prstGeom>
        </p:spPr>
        <p:txBody>
          <a:bodyPr lIns="0" bIns="0" anchor="b" anchorCtr="0"/>
          <a:lstStyle>
            <a:lvl1pPr marL="0" marR="0" indent="0" algn="l" defTabSz="914126" rtl="0" eaLnBrk="1" fontAlgn="auto" latinLnBrk="0" hangingPunct="1">
              <a:lnSpc>
                <a:spcPct val="110000"/>
              </a:lnSpc>
              <a:spcBef>
                <a:spcPts val="0"/>
              </a:spcBef>
              <a:spcAft>
                <a:spcPts val="0"/>
              </a:spcAft>
              <a:buClrTx/>
              <a:buSzTx/>
              <a:buFont typeface="Arial" pitchFamily="34" charset="0"/>
              <a:buNone/>
              <a:tabLst/>
              <a:defRPr lang="nl-NL" sz="1200" b="0" i="0" smtClean="0">
                <a:effectLst/>
                <a:latin typeface="Gill Sans MT" panose="020B0502020104020203" pitchFamily="34" charset="0"/>
                <a:ea typeface="Open Sans Light" panose="020B0306030504020204" pitchFamily="34" charset="0"/>
                <a:cs typeface="Open Sans Light" panose="020B0306030504020204" pitchFamily="34" charset="0"/>
              </a:defRPr>
            </a:lvl1pPr>
          </a:lstStyle>
          <a:p>
            <a:r>
              <a:rPr lang="en-GB" noProof="0" dirty="0" err="1"/>
              <a:t>Itasita</a:t>
            </a:r>
            <a:r>
              <a:rPr lang="en-GB" noProof="0" dirty="0"/>
              <a:t> sima </a:t>
            </a:r>
            <a:r>
              <a:rPr lang="en-GB" noProof="0" dirty="0" err="1"/>
              <a:t>dolor</a:t>
            </a:r>
            <a:r>
              <a:rPr lang="en-GB" noProof="0" dirty="0"/>
              <a:t> min </a:t>
            </a:r>
            <a:r>
              <a:rPr lang="en-GB" noProof="0" dirty="0" err="1"/>
              <a:t>evellor</a:t>
            </a:r>
            <a:r>
              <a:rPr lang="en-GB" noProof="0" dirty="0"/>
              <a:t> </a:t>
            </a:r>
            <a:r>
              <a:rPr lang="en-GB" noProof="0" dirty="0" err="1"/>
              <a:t>ratum</a:t>
            </a:r>
            <a:r>
              <a:rPr lang="en-GB" noProof="0" dirty="0"/>
              <a:t> </a:t>
            </a:r>
            <a:r>
              <a:rPr lang="en-GB" noProof="0" dirty="0" err="1"/>
              <a:t>laciis</a:t>
            </a:r>
            <a:r>
              <a:rPr lang="en-GB" noProof="0" dirty="0"/>
              <a:t> et </a:t>
            </a:r>
            <a:r>
              <a:rPr lang="en-GB" noProof="0" dirty="0" err="1"/>
              <a:t>quam</a:t>
            </a:r>
            <a:r>
              <a:rPr lang="en-GB" noProof="0" dirty="0"/>
              <a:t> </a:t>
            </a:r>
            <a:r>
              <a:rPr lang="en-GB" noProof="0" dirty="0" err="1"/>
              <a:t>voluptat</a:t>
            </a:r>
            <a:r>
              <a:rPr lang="en-GB" noProof="0" dirty="0"/>
              <a:t> </a:t>
            </a:r>
            <a:r>
              <a:rPr lang="en-GB" noProof="0" dirty="0" err="1"/>
              <a:t>ut</a:t>
            </a:r>
            <a:r>
              <a:rPr lang="en-GB" noProof="0" dirty="0"/>
              <a:t> </a:t>
            </a:r>
            <a:r>
              <a:rPr lang="en-GB" noProof="0" dirty="0" err="1"/>
              <a:t>lanis</a:t>
            </a:r>
            <a:r>
              <a:rPr lang="en-GB" noProof="0" dirty="0"/>
              <a:t> nit, </a:t>
            </a:r>
            <a:r>
              <a:rPr lang="en-GB" noProof="0" dirty="0" err="1"/>
              <a:t>eium</a:t>
            </a:r>
            <a:r>
              <a:rPr lang="en-GB" noProof="0" dirty="0"/>
              <a:t> </a:t>
            </a:r>
            <a:r>
              <a:rPr lang="en-GB" noProof="0" dirty="0" err="1"/>
              <a:t>quidus</a:t>
            </a:r>
            <a:r>
              <a:rPr lang="en-GB" noProof="0" dirty="0"/>
              <a:t>, </a:t>
            </a:r>
            <a:r>
              <a:rPr lang="en-GB" noProof="0" dirty="0" err="1"/>
              <a:t>quas</a:t>
            </a:r>
            <a:r>
              <a:rPr lang="en-GB" noProof="0" dirty="0"/>
              <a:t> nobis </a:t>
            </a:r>
            <a:r>
              <a:rPr lang="en-GB" noProof="0" dirty="0" err="1"/>
              <a:t>inusam</a:t>
            </a:r>
            <a:r>
              <a:rPr lang="en-GB" noProof="0" dirty="0"/>
              <a:t> </a:t>
            </a:r>
            <a:r>
              <a:rPr lang="en-GB" noProof="0" dirty="0" err="1"/>
              <a:t>cuptate</a:t>
            </a:r>
            <a:r>
              <a:rPr lang="en-GB" noProof="0" dirty="0"/>
              <a:t> </a:t>
            </a:r>
            <a:r>
              <a:rPr lang="en-GB" noProof="0" dirty="0" err="1"/>
              <a:t>mper</a:t>
            </a:r>
            <a:r>
              <a:rPr lang="en-GB" noProof="0" dirty="0"/>
              <a:t> </a:t>
            </a:r>
            <a:r>
              <a:rPr lang="en-GB" noProof="0" dirty="0" err="1"/>
              <a:t>nobit</a:t>
            </a:r>
            <a:r>
              <a:rPr lang="en-GB" noProof="0" dirty="0"/>
              <a:t> hit </a:t>
            </a:r>
            <a:r>
              <a:rPr lang="en-GB" noProof="0" dirty="0" err="1"/>
              <a:t>eliquam</a:t>
            </a:r>
            <a:r>
              <a:rPr lang="en-GB" noProof="0" dirty="0"/>
              <a:t> </a:t>
            </a:r>
            <a:r>
              <a:rPr lang="en-GB" noProof="0" dirty="0" err="1"/>
              <a:t>cori</a:t>
            </a:r>
            <a:r>
              <a:rPr lang="en-GB" noProof="0" dirty="0"/>
              <a:t> </a:t>
            </a:r>
            <a:r>
              <a:rPr lang="en-GB" noProof="0" dirty="0" err="1"/>
              <a:t>voloreicid</a:t>
            </a:r>
            <a:r>
              <a:rPr lang="en-GB" noProof="0" dirty="0"/>
              <a:t> mil </a:t>
            </a:r>
            <a:r>
              <a:rPr lang="en-GB" noProof="0" dirty="0" err="1"/>
              <a:t>minihilis</a:t>
            </a:r>
            <a:r>
              <a:rPr lang="en-GB" noProof="0" dirty="0"/>
              <a:t> </a:t>
            </a:r>
            <a:r>
              <a:rPr lang="en-GB" noProof="0" dirty="0" err="1"/>
              <a:t>aut</a:t>
            </a:r>
            <a:r>
              <a:rPr lang="en-GB" noProof="0" dirty="0"/>
              <a:t> </a:t>
            </a:r>
            <a:r>
              <a:rPr lang="en-GB" noProof="0" dirty="0" err="1"/>
              <a:t>milit</a:t>
            </a:r>
            <a:r>
              <a:rPr lang="en-GB" noProof="0" dirty="0"/>
              <a:t> es sum </a:t>
            </a:r>
            <a:r>
              <a:rPr lang="en-GB" noProof="0" dirty="0" err="1"/>
              <a:t>eicatet</a:t>
            </a:r>
            <a:r>
              <a:rPr lang="en-GB" noProof="0" dirty="0"/>
              <a:t> ad mi, unt qui </a:t>
            </a:r>
            <a:r>
              <a:rPr lang="en-GB" noProof="0" dirty="0" err="1"/>
              <a:t>dionseq</a:t>
            </a:r>
            <a:r>
              <a:rPr lang="en-GB" noProof="0" dirty="0"/>
              <a:t> </a:t>
            </a:r>
            <a:r>
              <a:rPr lang="en-GB" noProof="0" dirty="0" err="1"/>
              <a:t>uatusae</a:t>
            </a:r>
            <a:r>
              <a:rPr lang="en-GB" noProof="0" dirty="0"/>
              <a:t> </a:t>
            </a:r>
            <a:r>
              <a:rPr lang="en-GB" noProof="0" dirty="0" err="1"/>
              <a:t>verferf</a:t>
            </a:r>
            <a:r>
              <a:rPr lang="en-GB" noProof="0" dirty="0"/>
              <a:t> </a:t>
            </a:r>
            <a:r>
              <a:rPr lang="en-GB" noProof="0" dirty="0" err="1"/>
              <a:t>erumquunt</a:t>
            </a:r>
            <a:r>
              <a:rPr lang="en-GB" noProof="0" dirty="0"/>
              <a:t>. &lt; Max. 40 words&gt; </a:t>
            </a:r>
          </a:p>
        </p:txBody>
      </p:sp>
    </p:spTree>
    <p:extLst>
      <p:ext uri="{BB962C8B-B14F-4D97-AF65-F5344CB8AC3E}">
        <p14:creationId xmlns:p14="http://schemas.microsoft.com/office/powerpoint/2010/main" val="885109935"/>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Chapter / quote">
    <p:bg bwMode="gray">
      <p:bgPr>
        <a:solidFill>
          <a:srgbClr val="DC1624"/>
        </a:solidFill>
        <a:effectLst/>
      </p:bgPr>
    </p:bg>
    <p:spTree>
      <p:nvGrpSpPr>
        <p:cNvPr id="1" name=""/>
        <p:cNvGrpSpPr/>
        <p:nvPr/>
      </p:nvGrpSpPr>
      <p:grpSpPr>
        <a:xfrm>
          <a:off x="0" y="0"/>
          <a:ext cx="0" cy="0"/>
          <a:chOff x="0" y="0"/>
          <a:chExt cx="0" cy="0"/>
        </a:xfrm>
      </p:grpSpPr>
      <p:sp>
        <p:nvSpPr>
          <p:cNvPr id="18" name="Titel 1">
            <a:extLst>
              <a:ext uri="{FF2B5EF4-FFF2-40B4-BE49-F238E27FC236}">
                <a16:creationId xmlns:a16="http://schemas.microsoft.com/office/drawing/2014/main" id="{2133EB5A-69B9-1740-8101-0C004BB7DA6D}"/>
              </a:ext>
            </a:extLst>
          </p:cNvPr>
          <p:cNvSpPr>
            <a:spLocks noGrp="1"/>
          </p:cNvSpPr>
          <p:nvPr>
            <p:ph type="ctrTitle" hasCustomPrompt="1"/>
          </p:nvPr>
        </p:nvSpPr>
        <p:spPr>
          <a:xfrm>
            <a:off x="393188" y="1180848"/>
            <a:ext cx="11371679" cy="4603578"/>
          </a:xfrm>
          <a:prstGeom prst="rect">
            <a:avLst/>
          </a:prstGeom>
        </p:spPr>
        <p:txBody>
          <a:bodyPr anchor="ctr" anchorCtr="0"/>
          <a:lstStyle>
            <a:lvl1pPr marL="0" marR="0" indent="0" algn="ctr" defTabSz="914126" rtl="0" eaLnBrk="1" fontAlgn="auto" latinLnBrk="0" hangingPunct="1">
              <a:lnSpc>
                <a:spcPct val="100000"/>
              </a:lnSpc>
              <a:spcBef>
                <a:spcPct val="0"/>
              </a:spcBef>
              <a:spcAft>
                <a:spcPts val="0"/>
              </a:spcAft>
              <a:buClrTx/>
              <a:buSzTx/>
              <a:buFontTx/>
              <a:buNone/>
              <a:tabLst/>
              <a:defRPr sz="4399" b="1" i="0">
                <a:solidFill>
                  <a:schemeClr val="bg1"/>
                </a:solidFill>
                <a:latin typeface="Garamond" panose="02020404030301010803" pitchFamily="18" charset="0"/>
              </a:defRPr>
            </a:lvl1pPr>
          </a:lstStyle>
          <a:p>
            <a:r>
              <a:rPr lang="en-GB" noProof="0" dirty="0"/>
              <a:t>Chapter title or Quote slide.</a:t>
            </a:r>
            <a:br>
              <a:rPr lang="en-GB" noProof="0" dirty="0"/>
            </a:br>
            <a:r>
              <a:rPr lang="en-GB" noProof="0" dirty="0"/>
              <a:t>(Leave Name Surname and Job title</a:t>
            </a:r>
            <a:br>
              <a:rPr lang="en-GB" noProof="0" dirty="0"/>
            </a:br>
            <a:r>
              <a:rPr lang="en-GB" noProof="0" dirty="0"/>
              <a:t>empty in case of chapter slide.)</a:t>
            </a:r>
          </a:p>
        </p:txBody>
      </p:sp>
      <p:sp>
        <p:nvSpPr>
          <p:cNvPr id="33" name="Tijdelijke aanduiding voor tekst 32">
            <a:extLst>
              <a:ext uri="{FF2B5EF4-FFF2-40B4-BE49-F238E27FC236}">
                <a16:creationId xmlns:a16="http://schemas.microsoft.com/office/drawing/2014/main" id="{509A3404-C322-574D-996D-93CFC2296001}"/>
              </a:ext>
            </a:extLst>
          </p:cNvPr>
          <p:cNvSpPr>
            <a:spLocks noGrp="1"/>
          </p:cNvSpPr>
          <p:nvPr>
            <p:ph type="body" sz="quarter" idx="15" hasCustomPrompt="1"/>
          </p:nvPr>
        </p:nvSpPr>
        <p:spPr>
          <a:xfrm>
            <a:off x="3577294" y="5792378"/>
            <a:ext cx="5037413" cy="217169"/>
          </a:xfrm>
          <a:prstGeom prst="rect">
            <a:avLst/>
          </a:prstGeom>
        </p:spPr>
        <p:txBody>
          <a:bodyPr/>
          <a:lstStyle>
            <a:lvl1pPr algn="ctr">
              <a:defRPr sz="1200" b="1" i="0">
                <a:solidFill>
                  <a:schemeClr val="bg1"/>
                </a:solidFill>
                <a:latin typeface="Garamond" panose="02020404030301010803" pitchFamily="18" charset="0"/>
                <a:ea typeface="Open Sans" panose="020B0606030504020204" pitchFamily="34" charset="0"/>
                <a:cs typeface="Open Sans" panose="020B0606030504020204" pitchFamily="34" charset="0"/>
              </a:defRPr>
            </a:lvl1pPr>
          </a:lstStyle>
          <a:p>
            <a:r>
              <a:rPr lang="en-GB" noProof="0" dirty="0"/>
              <a:t>Name Surname</a:t>
            </a:r>
          </a:p>
        </p:txBody>
      </p:sp>
      <p:sp>
        <p:nvSpPr>
          <p:cNvPr id="35" name="Tijdelijke aanduiding voor tekst 34">
            <a:extLst>
              <a:ext uri="{FF2B5EF4-FFF2-40B4-BE49-F238E27FC236}">
                <a16:creationId xmlns:a16="http://schemas.microsoft.com/office/drawing/2014/main" id="{D6F025CA-08AA-BB4D-A7AA-3CD26CC85FA1}"/>
              </a:ext>
            </a:extLst>
          </p:cNvPr>
          <p:cNvSpPr>
            <a:spLocks noGrp="1"/>
          </p:cNvSpPr>
          <p:nvPr>
            <p:ph type="body" sz="quarter" idx="16" hasCustomPrompt="1"/>
          </p:nvPr>
        </p:nvSpPr>
        <p:spPr>
          <a:xfrm>
            <a:off x="3577294" y="6017497"/>
            <a:ext cx="5037413" cy="270592"/>
          </a:xfrm>
          <a:prstGeom prst="rect">
            <a:avLst/>
          </a:prstGeom>
        </p:spPr>
        <p:txBody>
          <a:bodyPr/>
          <a:lstStyle>
            <a:lvl1pPr algn="ctr">
              <a:defRPr sz="1200" b="0" i="0">
                <a:solidFill>
                  <a:schemeClr val="bg1"/>
                </a:solidFill>
                <a:latin typeface="Gill Sans MT" panose="020B0502020104020203" pitchFamily="34" charset="0"/>
                <a:ea typeface="Open Sans Light" panose="020B0306030504020204" pitchFamily="34" charset="0"/>
                <a:cs typeface="Open Sans Light" panose="020B0306030504020204" pitchFamily="34" charset="0"/>
              </a:defRPr>
            </a:lvl1pPr>
          </a:lstStyle>
          <a:p>
            <a:r>
              <a:rPr lang="en-GB" noProof="0" dirty="0"/>
              <a:t>Job title</a:t>
            </a:r>
          </a:p>
        </p:txBody>
      </p:sp>
      <p:pic>
        <p:nvPicPr>
          <p:cNvPr id="10" name="Afbeelding 9">
            <a:extLst>
              <a:ext uri="{FF2B5EF4-FFF2-40B4-BE49-F238E27FC236}">
                <a16:creationId xmlns:a16="http://schemas.microsoft.com/office/drawing/2014/main" id="{D618A500-5882-6F45-8741-F55ED36ABA36}"/>
              </a:ext>
            </a:extLst>
          </p:cNvPr>
          <p:cNvPicPr>
            <a:picLocks noChangeAspect="1"/>
          </p:cNvPicPr>
          <p:nvPr/>
        </p:nvPicPr>
        <p:blipFill>
          <a:blip r:embed="rId2"/>
          <a:srcRect/>
          <a:stretch/>
        </p:blipFill>
        <p:spPr>
          <a:xfrm>
            <a:off x="176720" y="6017497"/>
            <a:ext cx="1367886" cy="681578"/>
          </a:xfrm>
          <a:prstGeom prst="rect">
            <a:avLst/>
          </a:prstGeom>
          <a:solidFill>
            <a:schemeClr val="bg1"/>
          </a:solidFill>
          <a:ln>
            <a:noFill/>
          </a:ln>
        </p:spPr>
      </p:pic>
    </p:spTree>
    <p:extLst>
      <p:ext uri="{BB962C8B-B14F-4D97-AF65-F5344CB8AC3E}">
        <p14:creationId xmlns:p14="http://schemas.microsoft.com/office/powerpoint/2010/main" val="2375427778"/>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11">
          <p15:clr>
            <a:srgbClr val="FBAE40"/>
          </p15:clr>
        </p15:guide>
        <p15:guide id="7" pos="6200">
          <p15:clr>
            <a:srgbClr val="FBAE40"/>
          </p15:clr>
        </p15:guide>
        <p15:guide id="8" pos="6290">
          <p15:clr>
            <a:srgbClr val="FBAE40"/>
          </p15:clr>
        </p15:guide>
        <p15:guide id="9" pos="4998">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hapter / quote + image right">
    <p:bg bwMode="gray">
      <p:bgPr>
        <a:solidFill>
          <a:schemeClr val="bg1"/>
        </a:solidFill>
        <a:effectLst/>
      </p:bgPr>
    </p:bg>
    <p:spTree>
      <p:nvGrpSpPr>
        <p:cNvPr id="1" name=""/>
        <p:cNvGrpSpPr/>
        <p:nvPr/>
      </p:nvGrpSpPr>
      <p:grpSpPr>
        <a:xfrm>
          <a:off x="0" y="0"/>
          <a:ext cx="0" cy="0"/>
          <a:chOff x="0" y="0"/>
          <a:chExt cx="0" cy="0"/>
        </a:xfrm>
      </p:grpSpPr>
      <p:sp>
        <p:nvSpPr>
          <p:cNvPr id="18" name="Titel 1">
            <a:extLst>
              <a:ext uri="{FF2B5EF4-FFF2-40B4-BE49-F238E27FC236}">
                <a16:creationId xmlns:a16="http://schemas.microsoft.com/office/drawing/2014/main" id="{2133EB5A-69B9-1740-8101-0C004BB7DA6D}"/>
              </a:ext>
            </a:extLst>
          </p:cNvPr>
          <p:cNvSpPr>
            <a:spLocks noGrp="1"/>
          </p:cNvSpPr>
          <p:nvPr>
            <p:ph type="ctrTitle" hasCustomPrompt="1"/>
          </p:nvPr>
        </p:nvSpPr>
        <p:spPr>
          <a:xfrm>
            <a:off x="338050" y="371475"/>
            <a:ext cx="5578609" cy="4320000"/>
          </a:xfrm>
          <a:prstGeom prst="rect">
            <a:avLst/>
          </a:prstGeom>
        </p:spPr>
        <p:txBody>
          <a:bodyPr anchor="t" anchorCtr="0"/>
          <a:lstStyle>
            <a:lvl1pPr marL="0" marR="0" indent="0" algn="l" defTabSz="914126" rtl="0" eaLnBrk="1" fontAlgn="auto" latinLnBrk="0" hangingPunct="1">
              <a:lnSpc>
                <a:spcPct val="100000"/>
              </a:lnSpc>
              <a:spcBef>
                <a:spcPct val="0"/>
              </a:spcBef>
              <a:spcAft>
                <a:spcPts val="0"/>
              </a:spcAft>
              <a:buClrTx/>
              <a:buSzTx/>
              <a:buFontTx/>
              <a:buNone/>
              <a:tabLst/>
              <a:defRPr lang="nl-NL" sz="4399" b="1" i="0" smtClean="0">
                <a:effectLst/>
                <a:latin typeface="Garamond" panose="02020404030301010803" pitchFamily="18" charset="0"/>
              </a:defRPr>
            </a:lvl1pPr>
          </a:lstStyle>
          <a:p>
            <a:r>
              <a:rPr lang="en-GB" noProof="0" dirty="0"/>
              <a:t>Chapter title or Quote slide. (Leave Name Surname and Job title empty in case of chapter slide.)</a:t>
            </a:r>
          </a:p>
        </p:txBody>
      </p:sp>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6275341" y="368302"/>
            <a:ext cx="5580197" cy="5619379"/>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GB" noProof="0" dirty="0"/>
              <a:t>Click icon to add an image</a:t>
            </a:r>
          </a:p>
        </p:txBody>
      </p:sp>
      <p:sp>
        <p:nvSpPr>
          <p:cNvPr id="6" name="Tijdelijke aanduiding voor tekst 32">
            <a:extLst>
              <a:ext uri="{FF2B5EF4-FFF2-40B4-BE49-F238E27FC236}">
                <a16:creationId xmlns:a16="http://schemas.microsoft.com/office/drawing/2014/main" id="{8A6E6E10-CABC-FF47-8209-224B9E9C5A85}"/>
              </a:ext>
            </a:extLst>
          </p:cNvPr>
          <p:cNvSpPr>
            <a:spLocks noGrp="1"/>
          </p:cNvSpPr>
          <p:nvPr>
            <p:ph type="body" sz="quarter" idx="15" hasCustomPrompt="1"/>
          </p:nvPr>
        </p:nvSpPr>
        <p:spPr>
          <a:xfrm>
            <a:off x="338050" y="5499920"/>
            <a:ext cx="5578609" cy="217169"/>
          </a:xfrm>
          <a:prstGeom prst="rect">
            <a:avLst/>
          </a:prstGeom>
        </p:spPr>
        <p:txBody>
          <a:bodyPr/>
          <a:lstStyle>
            <a:lvl1pPr algn="l">
              <a:defRPr sz="1200" b="1" i="0">
                <a:latin typeface="Garamond" panose="02020404030301010803" pitchFamily="18" charset="0"/>
                <a:ea typeface="Open Sans" panose="020B0606030504020204" pitchFamily="34" charset="0"/>
                <a:cs typeface="Open Sans" panose="020B0606030504020204" pitchFamily="34" charset="0"/>
              </a:defRPr>
            </a:lvl1pPr>
          </a:lstStyle>
          <a:p>
            <a:r>
              <a:rPr lang="en-GB" noProof="0" dirty="0"/>
              <a:t>Name Surname</a:t>
            </a:r>
          </a:p>
        </p:txBody>
      </p:sp>
      <p:sp>
        <p:nvSpPr>
          <p:cNvPr id="7" name="Tijdelijke aanduiding voor tekst 34">
            <a:extLst>
              <a:ext uri="{FF2B5EF4-FFF2-40B4-BE49-F238E27FC236}">
                <a16:creationId xmlns:a16="http://schemas.microsoft.com/office/drawing/2014/main" id="{79749A39-F36C-EA43-9B19-3B58CEBDFCD8}"/>
              </a:ext>
            </a:extLst>
          </p:cNvPr>
          <p:cNvSpPr>
            <a:spLocks noGrp="1"/>
          </p:cNvSpPr>
          <p:nvPr>
            <p:ph type="body" sz="quarter" idx="16" hasCustomPrompt="1"/>
          </p:nvPr>
        </p:nvSpPr>
        <p:spPr>
          <a:xfrm>
            <a:off x="338050" y="5717088"/>
            <a:ext cx="5578609" cy="270592"/>
          </a:xfrm>
          <a:prstGeom prst="rect">
            <a:avLst/>
          </a:prstGeom>
        </p:spPr>
        <p:txBody>
          <a:bodyPr/>
          <a:lstStyle>
            <a:lvl1pPr algn="l">
              <a:defRPr sz="1200" b="0" i="0">
                <a:latin typeface="Gill Sans MT" panose="020B0502020104020203" pitchFamily="34" charset="0"/>
                <a:ea typeface="Open Sans Light" panose="020B0306030504020204" pitchFamily="34" charset="0"/>
                <a:cs typeface="Open Sans Light" panose="020B0306030504020204" pitchFamily="34" charset="0"/>
              </a:defRPr>
            </a:lvl1pPr>
          </a:lstStyle>
          <a:p>
            <a:r>
              <a:rPr lang="en-GB" noProof="0" dirty="0"/>
              <a:t>Job title</a:t>
            </a:r>
          </a:p>
        </p:txBody>
      </p:sp>
      <p:sp>
        <p:nvSpPr>
          <p:cNvPr id="8" name="Rectangle 7">
            <a:extLst>
              <a:ext uri="{FF2B5EF4-FFF2-40B4-BE49-F238E27FC236}">
                <a16:creationId xmlns:a16="http://schemas.microsoft.com/office/drawing/2014/main" id="{F97EB133-5628-9344-B238-770E7842E283}"/>
              </a:ext>
            </a:extLst>
          </p:cNvPr>
          <p:cNvSpPr/>
          <p:nvPr/>
        </p:nvSpPr>
        <p:spPr>
          <a:xfrm>
            <a:off x="1801208" y="6186695"/>
            <a:ext cx="10390792" cy="679158"/>
          </a:xfrm>
          <a:prstGeom prst="rect">
            <a:avLst/>
          </a:prstGeom>
          <a:solidFill>
            <a:srgbClr val="DC1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pic>
        <p:nvPicPr>
          <p:cNvPr id="2" name="Afbeelding 9">
            <a:extLst>
              <a:ext uri="{FF2B5EF4-FFF2-40B4-BE49-F238E27FC236}">
                <a16:creationId xmlns:a16="http://schemas.microsoft.com/office/drawing/2014/main" id="{D82434FF-68BF-4B43-4A80-E4127E4AD79A}"/>
              </a:ext>
            </a:extLst>
          </p:cNvPr>
          <p:cNvPicPr>
            <a:picLocks noChangeAspect="1"/>
          </p:cNvPicPr>
          <p:nvPr/>
        </p:nvPicPr>
        <p:blipFill>
          <a:blip r:embed="rId2"/>
          <a:srcRect/>
          <a:stretch/>
        </p:blipFill>
        <p:spPr>
          <a:xfrm>
            <a:off x="214650" y="6174001"/>
            <a:ext cx="1367886" cy="681578"/>
          </a:xfrm>
          <a:prstGeom prst="rect">
            <a:avLst/>
          </a:prstGeom>
          <a:ln>
            <a:noFill/>
          </a:ln>
        </p:spPr>
      </p:pic>
      <p:sp>
        <p:nvSpPr>
          <p:cNvPr id="3" name="Date Placeholder 2">
            <a:extLst>
              <a:ext uri="{FF2B5EF4-FFF2-40B4-BE49-F238E27FC236}">
                <a16:creationId xmlns:a16="http://schemas.microsoft.com/office/drawing/2014/main" id="{4984993E-FDB5-4B66-0D46-5B2E416677D6}"/>
              </a:ext>
            </a:extLst>
          </p:cNvPr>
          <p:cNvSpPr>
            <a:spLocks noGrp="1"/>
          </p:cNvSpPr>
          <p:nvPr>
            <p:ph type="dt" sz="half" idx="19"/>
          </p:nvPr>
        </p:nvSpPr>
        <p:spPr/>
        <p:txBody>
          <a:bodyPr/>
          <a:lstStyle/>
          <a:p>
            <a:fld id="{EACA184A-B37F-4F8A-8962-127EF9FEFC1E}" type="datetimeFigureOut">
              <a:rPr lang="en-NL" smtClean="0"/>
              <a:t>14/02/2025</a:t>
            </a:fld>
            <a:endParaRPr lang="en-NL"/>
          </a:p>
        </p:txBody>
      </p:sp>
      <p:sp>
        <p:nvSpPr>
          <p:cNvPr id="4" name="Slide Number Placeholder 3">
            <a:extLst>
              <a:ext uri="{FF2B5EF4-FFF2-40B4-BE49-F238E27FC236}">
                <a16:creationId xmlns:a16="http://schemas.microsoft.com/office/drawing/2014/main" id="{99C1E0EF-1079-BBB9-66EC-57BC2E07EB66}"/>
              </a:ext>
            </a:extLst>
          </p:cNvPr>
          <p:cNvSpPr>
            <a:spLocks noGrp="1"/>
          </p:cNvSpPr>
          <p:nvPr>
            <p:ph type="sldNum" sz="quarter" idx="20"/>
          </p:nvPr>
        </p:nvSpPr>
        <p:spPr>
          <a:xfrm>
            <a:off x="9306339" y="6346233"/>
            <a:ext cx="2743200" cy="365125"/>
          </a:xfrm>
        </p:spPr>
        <p:txBody>
          <a:bodyPr/>
          <a:lstStyle>
            <a:lvl1pPr>
              <a:defRPr>
                <a:solidFill>
                  <a:schemeClr val="bg1"/>
                </a:solidFill>
                <a:latin typeface="Gill Sans MT" panose="020B0502020104020203" pitchFamily="34" charset="0"/>
              </a:defRPr>
            </a:lvl1pPr>
          </a:lstStyle>
          <a:p>
            <a:fld id="{83FD270E-77DB-47FF-A269-5D3358843319}" type="slidenum">
              <a:rPr lang="en-NL" smtClean="0"/>
              <a:t>‹#›</a:t>
            </a:fld>
            <a:endParaRPr lang="en-NL"/>
          </a:p>
        </p:txBody>
      </p:sp>
    </p:spTree>
    <p:extLst>
      <p:ext uri="{BB962C8B-B14F-4D97-AF65-F5344CB8AC3E}">
        <p14:creationId xmlns:p14="http://schemas.microsoft.com/office/powerpoint/2010/main" val="1804879010"/>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Bullets">
    <p:bg bwMode="gray">
      <p:bgPr>
        <a:solidFill>
          <a:schemeClr val="bg1"/>
        </a:solidFill>
        <a:effectLst/>
      </p:bgPr>
    </p:bg>
    <p:spTree>
      <p:nvGrpSpPr>
        <p:cNvPr id="1" name=""/>
        <p:cNvGrpSpPr/>
        <p:nvPr/>
      </p:nvGrpSpPr>
      <p:grpSpPr>
        <a:xfrm>
          <a:off x="0" y="0"/>
          <a:ext cx="0" cy="0"/>
          <a:chOff x="0" y="0"/>
          <a:chExt cx="0" cy="0"/>
        </a:xfrm>
      </p:grpSpPr>
      <p:sp>
        <p:nvSpPr>
          <p:cNvPr id="5" name="Tijdelijke aanduiding voor tekst 2">
            <a:extLst>
              <a:ext uri="{FF2B5EF4-FFF2-40B4-BE49-F238E27FC236}">
                <a16:creationId xmlns:a16="http://schemas.microsoft.com/office/drawing/2014/main" id="{4B633025-4CF3-E24C-A6D3-53F39D081625}"/>
              </a:ext>
            </a:extLst>
          </p:cNvPr>
          <p:cNvSpPr>
            <a:spLocks noGrp="1"/>
          </p:cNvSpPr>
          <p:nvPr>
            <p:ph type="body" sz="quarter" idx="10" hasCustomPrompt="1"/>
          </p:nvPr>
        </p:nvSpPr>
        <p:spPr>
          <a:xfrm>
            <a:off x="1275391" y="1648047"/>
            <a:ext cx="9641218" cy="4245862"/>
          </a:xfrm>
          <a:prstGeom prst="rect">
            <a:avLst/>
          </a:prstGeom>
        </p:spPr>
        <p:txBody>
          <a:bodyPr/>
          <a:lstStyle>
            <a:lvl1pPr marL="309600" marR="0" indent="-309600" algn="l" defTabSz="914126" rtl="0" eaLnBrk="1" fontAlgn="auto" latinLnBrk="0" hangingPunct="1">
              <a:lnSpc>
                <a:spcPct val="110000"/>
              </a:lnSpc>
              <a:spcBef>
                <a:spcPts val="600"/>
              </a:spcBef>
              <a:spcAft>
                <a:spcPts val="0"/>
              </a:spcAft>
              <a:buClrTx/>
              <a:buSzTx/>
              <a:buFont typeface="Arial" panose="020B0604020202020204" pitchFamily="34" charset="0"/>
              <a:buChar char="•"/>
              <a:tabLst>
                <a:tab pos="888733" algn="l"/>
                <a:tab pos="1452127" algn="l"/>
              </a:tabLst>
              <a:defRPr lang="nl-NL" sz="2199" b="0" i="0" kern="1200" baseline="0" noProof="0" dirty="0" smtClean="0">
                <a:solidFill>
                  <a:schemeClr val="tx1"/>
                </a:solidFill>
                <a:latin typeface="Gill Sans MT" panose="020B0502020104020203" pitchFamily="34" charset="0"/>
                <a:ea typeface="Open Sans Light" panose="020B0306030504020204" pitchFamily="34" charset="0"/>
                <a:cs typeface="Open Sans Light" panose="020B0306030504020204" pitchFamily="34" charset="0"/>
              </a:defRPr>
            </a:lvl1pPr>
            <a:lvl2pPr marL="803034" indent="-309470">
              <a:spcBef>
                <a:spcPts val="300"/>
              </a:spcBef>
              <a:buFont typeface="Arial" panose="020B0604020202020204" pitchFamily="34" charset="0"/>
              <a:buChar char="•"/>
              <a:tabLst/>
              <a:defRPr lang="nl-NL" sz="2199" b="0" i="0" kern="1200" baseline="0" noProof="0" dirty="0" smtClean="0">
                <a:solidFill>
                  <a:schemeClr val="tx1"/>
                </a:solidFill>
                <a:effectLst/>
                <a:latin typeface="Gill Sans MT" panose="020B0502020104020203" pitchFamily="34" charset="0"/>
                <a:ea typeface="Open Sans Light" panose="020B0306030504020204" pitchFamily="34" charset="0"/>
                <a:cs typeface="Open Sans Light" panose="020B0306030504020204" pitchFamily="34" charset="0"/>
              </a:defRPr>
            </a:lvl2pPr>
            <a:lvl3pPr marL="1114091" indent="-311057">
              <a:lnSpc>
                <a:spcPct val="100000"/>
              </a:lnSpc>
              <a:spcBef>
                <a:spcPts val="300"/>
              </a:spcBef>
              <a:buFont typeface="Arial" panose="020B0604020202020204" pitchFamily="34" charset="0"/>
              <a:buChar char="•"/>
              <a:tabLst/>
              <a:defRPr lang="nl-NL" sz="2199" b="0" i="0" kern="1200" baseline="0" noProof="0" dirty="0" err="1" smtClean="0">
                <a:solidFill>
                  <a:schemeClr val="tx1"/>
                </a:solidFill>
                <a:latin typeface="Gill Sans MT" panose="020B0502020104020203" pitchFamily="34" charset="0"/>
                <a:ea typeface="Open Sans Light" panose="020B0306030504020204" pitchFamily="34" charset="0"/>
                <a:cs typeface="Open Sans Light" panose="020B0306030504020204" pitchFamily="34" charset="0"/>
              </a:defRPr>
            </a:lvl3pPr>
            <a:lvl4pPr marL="1466410" indent="-311057">
              <a:spcBef>
                <a:spcPts val="300"/>
              </a:spcBef>
              <a:buSzPct val="100000"/>
              <a:buFont typeface="Arial" panose="020B0604020202020204" pitchFamily="34" charset="0"/>
              <a:buChar char="•"/>
              <a:tabLst/>
              <a:defRPr lang="nl-NL" sz="2199" b="0" i="0" kern="1200" baseline="0" noProof="0" dirty="0" smtClean="0">
                <a:solidFill>
                  <a:schemeClr val="tx1"/>
                </a:solidFill>
                <a:latin typeface="Gill Sans MT" panose="020B0502020104020203" pitchFamily="34" charset="0"/>
                <a:ea typeface="Open Sans Light" panose="020B0306030504020204" pitchFamily="34" charset="0"/>
                <a:cs typeface="Open Sans Light" panose="020B0306030504020204" pitchFamily="34" charset="0"/>
              </a:defRPr>
            </a:lvl4pPr>
            <a:lvl5pPr marL="1833013" indent="-366603">
              <a:spcBef>
                <a:spcPts val="300"/>
              </a:spcBef>
              <a:buFont typeface="Arial" panose="020B0604020202020204" pitchFamily="34" charset="0"/>
              <a:buChar char="•"/>
              <a:tabLst/>
              <a:defRPr lang="nl-NL" sz="2199" b="0" i="0" kern="1200" baseline="0" noProof="0" dirty="0" err="1">
                <a:solidFill>
                  <a:schemeClr val="tx1"/>
                </a:solidFill>
                <a:effectLst/>
                <a:latin typeface="Gill Sans MT" panose="020B0502020104020203" pitchFamily="34" charset="0"/>
                <a:ea typeface="Open Sans Light" panose="020B0306030504020204" pitchFamily="34" charset="0"/>
                <a:cs typeface="Open Sans Light" panose="020B0306030504020204" pitchFamily="34" charset="0"/>
              </a:defRPr>
            </a:lvl5pPr>
            <a:lvl6pPr marL="2185332" indent="-352319">
              <a:spcBef>
                <a:spcPts val="300"/>
              </a:spcBef>
              <a:tabLst/>
              <a:defRPr lang="nl-NL" sz="2199" b="0" i="0" kern="1200" baseline="0" noProof="0" dirty="0" smtClean="0">
                <a:solidFill>
                  <a:schemeClr val="tx1"/>
                </a:solidFill>
                <a:effectLst/>
                <a:latin typeface="Gill Sans MT" panose="020B0502020104020203" pitchFamily="34" charset="0"/>
                <a:ea typeface="Open Sans Light" panose="020B0306030504020204" pitchFamily="34" charset="0"/>
                <a:cs typeface="Open Sans Light" panose="020B0306030504020204" pitchFamily="34" charset="0"/>
              </a:defRPr>
            </a:lvl6pPr>
            <a:lvl7pPr marL="2144070" indent="-311057">
              <a:tabLst/>
              <a:defRPr lang="nl-NL" sz="2199" b="0" i="0" kern="1200" baseline="0" noProof="0" dirty="0" smtClean="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7pPr>
            <a:lvl8pPr marL="2496389" indent="-352319">
              <a:tabLst/>
              <a:defRPr lang="nl-NL" sz="2199" b="0" i="0" kern="1200" baseline="0" noProof="0" dirty="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8pPr>
            <a:lvl9pPr>
              <a:defRPr lang="nl-NL" sz="2199" b="0" i="0" kern="1200" baseline="0" noProof="0" dirty="0" smtClean="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9pPr>
          </a:lstStyle>
          <a:p>
            <a:r>
              <a:rPr lang="en-GB" noProof="0" dirty="0" err="1"/>
              <a:t>Ressimus</a:t>
            </a:r>
            <a:r>
              <a:rPr lang="en-GB" noProof="0" dirty="0"/>
              <a:t> </a:t>
            </a:r>
            <a:r>
              <a:rPr lang="en-GB" noProof="0" dirty="0" err="1"/>
              <a:t>exeri</a:t>
            </a:r>
            <a:r>
              <a:rPr lang="en-GB" noProof="0" dirty="0"/>
              <a:t> nus et </a:t>
            </a:r>
            <a:r>
              <a:rPr lang="en-GB" noProof="0" dirty="0" err="1"/>
              <a:t>ipienda</a:t>
            </a:r>
            <a:r>
              <a:rPr lang="en-GB" noProof="0" dirty="0"/>
              <a:t> et </a:t>
            </a:r>
            <a:r>
              <a:rPr lang="en-GB" noProof="0" dirty="0" err="1"/>
              <a:t>adiantot</a:t>
            </a:r>
            <a:r>
              <a:rPr lang="en-GB" noProof="0" dirty="0"/>
              <a:t> </a:t>
            </a:r>
            <a:r>
              <a:rPr lang="en-GB" noProof="0" dirty="0" err="1"/>
              <a:t>IqueMolorepudit</a:t>
            </a:r>
            <a:r>
              <a:rPr lang="en-GB" noProof="0" dirty="0"/>
              <a:t> </a:t>
            </a:r>
            <a:r>
              <a:rPr lang="en-GB" noProof="0" dirty="0" err="1"/>
              <a:t>niminti</a:t>
            </a:r>
            <a:r>
              <a:rPr lang="en-GB" noProof="0" dirty="0"/>
              <a:t> </a:t>
            </a:r>
            <a:r>
              <a:rPr lang="en-GB" noProof="0" dirty="0" err="1"/>
              <a:t>nonsendaecae</a:t>
            </a:r>
            <a:r>
              <a:rPr lang="en-GB" noProof="0" dirty="0"/>
              <a:t> </a:t>
            </a:r>
            <a:r>
              <a:rPr lang="en-GB" noProof="0" dirty="0" err="1"/>
              <a:t>volor</a:t>
            </a:r>
            <a:r>
              <a:rPr lang="en-GB" noProof="0" dirty="0"/>
              <a:t> a ad et </a:t>
            </a:r>
            <a:r>
              <a:rPr lang="en-GB" noProof="0" dirty="0" err="1"/>
              <a:t>ut</a:t>
            </a:r>
            <a:r>
              <a:rPr lang="en-GB" noProof="0" dirty="0"/>
              <a:t> </a:t>
            </a:r>
            <a:r>
              <a:rPr lang="en-GB" noProof="0" dirty="0" err="1"/>
              <a:t>eum</a:t>
            </a:r>
            <a:r>
              <a:rPr lang="en-GB" noProof="0" dirty="0"/>
              <a:t> se </a:t>
            </a:r>
            <a:r>
              <a:rPr lang="en-GB" noProof="0" dirty="0" err="1"/>
              <a:t>pos</a:t>
            </a:r>
            <a:r>
              <a:rPr lang="en-GB" noProof="0" dirty="0"/>
              <a:t> </a:t>
            </a:r>
            <a:r>
              <a:rPr lang="en-GB" noProof="0" dirty="0" err="1"/>
              <a:t>mos</a:t>
            </a:r>
            <a:r>
              <a:rPr lang="en-GB" noProof="0" dirty="0"/>
              <a:t> </a:t>
            </a:r>
            <a:r>
              <a:rPr lang="en-GB" noProof="0" dirty="0" err="1"/>
              <a:t>sed</a:t>
            </a:r>
            <a:r>
              <a:rPr lang="en-GB" noProof="0" dirty="0"/>
              <a:t> </a:t>
            </a:r>
            <a:r>
              <a:rPr lang="en-GB" noProof="0" dirty="0" err="1"/>
              <a:t>ulpa</a:t>
            </a:r>
            <a:r>
              <a:rPr lang="en-GB" noProof="0" dirty="0"/>
              <a:t> vitas </a:t>
            </a:r>
            <a:r>
              <a:rPr lang="en-GB" noProof="0" dirty="0" err="1"/>
              <a:t>aut</a:t>
            </a:r>
            <a:r>
              <a:rPr lang="en-GB" noProof="0" dirty="0"/>
              <a:t> </a:t>
            </a:r>
            <a:r>
              <a:rPr lang="en-GB" noProof="0" dirty="0" err="1"/>
              <a:t>quia</a:t>
            </a:r>
            <a:r>
              <a:rPr lang="en-GB" noProof="0" dirty="0"/>
              <a:t> </a:t>
            </a:r>
            <a:r>
              <a:rPr lang="en-GB" noProof="0" dirty="0" err="1"/>
              <a:t>doluptio</a:t>
            </a:r>
            <a:r>
              <a:rPr lang="en-GB" noProof="0" dirty="0"/>
              <a:t> </a:t>
            </a:r>
            <a:r>
              <a:rPr lang="en-GB" noProof="0" dirty="0" err="1"/>
              <a:t>iduciis</a:t>
            </a:r>
            <a:r>
              <a:rPr lang="en-GB" noProof="0" dirty="0"/>
              <a:t> </a:t>
            </a:r>
            <a:r>
              <a:rPr lang="en-GB" noProof="0" dirty="0" err="1"/>
              <a:t>sedis</a:t>
            </a:r>
            <a:r>
              <a:rPr lang="en-GB" noProof="0" dirty="0"/>
              <a:t> </a:t>
            </a:r>
            <a:r>
              <a:rPr lang="en-GB" noProof="0" dirty="0" err="1"/>
              <a:t>sitat</a:t>
            </a:r>
            <a:endParaRPr lang="en-GB" noProof="0" dirty="0"/>
          </a:p>
          <a:p>
            <a:r>
              <a:rPr lang="en-GB" noProof="0" dirty="0" err="1"/>
              <a:t>Ressimus</a:t>
            </a:r>
            <a:r>
              <a:rPr lang="en-GB" noProof="0" dirty="0"/>
              <a:t> </a:t>
            </a:r>
            <a:r>
              <a:rPr lang="en-GB" noProof="0" dirty="0" err="1"/>
              <a:t>exeri</a:t>
            </a:r>
            <a:endParaRPr lang="en-GB" noProof="0" dirty="0"/>
          </a:p>
          <a:p>
            <a:pPr lvl="1"/>
            <a:r>
              <a:rPr lang="en-GB" noProof="0" dirty="0" err="1"/>
              <a:t>L;ajgda;ldgjs</a:t>
            </a:r>
            <a:endParaRPr lang="en-GB" noProof="0" dirty="0"/>
          </a:p>
          <a:p>
            <a:pPr lvl="2"/>
            <a:r>
              <a:rPr lang="en-GB" noProof="0" dirty="0" err="1"/>
              <a:t>Lkadghjs;aoigdhsj</a:t>
            </a:r>
            <a:endParaRPr lang="en-GB" noProof="0" dirty="0"/>
          </a:p>
          <a:p>
            <a:pPr lvl="3"/>
            <a:r>
              <a:rPr lang="en-GB" noProof="0" dirty="0"/>
              <a:t>;</a:t>
            </a:r>
            <a:r>
              <a:rPr lang="en-GB" noProof="0" dirty="0" err="1"/>
              <a:t>lasijdf;alkgdjs</a:t>
            </a:r>
            <a:endParaRPr lang="en-GB" noProof="0" dirty="0"/>
          </a:p>
          <a:p>
            <a:pPr lvl="4"/>
            <a:r>
              <a:rPr lang="en-GB" noProof="0" dirty="0"/>
              <a:t>;</a:t>
            </a:r>
            <a:r>
              <a:rPr lang="en-GB" noProof="0" dirty="0" err="1"/>
              <a:t>ladsgjlasdkgj</a:t>
            </a:r>
            <a:endParaRPr lang="en-GB" noProof="0" dirty="0"/>
          </a:p>
          <a:p>
            <a:pPr lvl="5"/>
            <a:r>
              <a:rPr lang="en-GB" noProof="0" dirty="0" err="1"/>
              <a:t>A;lgdkj;asldgjk</a:t>
            </a:r>
            <a:endParaRPr lang="en-GB" noProof="0" dirty="0"/>
          </a:p>
        </p:txBody>
      </p:sp>
      <p:sp>
        <p:nvSpPr>
          <p:cNvPr id="6" name="Rectangle 5">
            <a:extLst>
              <a:ext uri="{FF2B5EF4-FFF2-40B4-BE49-F238E27FC236}">
                <a16:creationId xmlns:a16="http://schemas.microsoft.com/office/drawing/2014/main" id="{A3232F31-8319-C444-A825-B35A712A4D59}"/>
              </a:ext>
            </a:extLst>
          </p:cNvPr>
          <p:cNvSpPr/>
          <p:nvPr/>
        </p:nvSpPr>
        <p:spPr>
          <a:xfrm>
            <a:off x="1801208" y="6196634"/>
            <a:ext cx="10390792" cy="679158"/>
          </a:xfrm>
          <a:prstGeom prst="rect">
            <a:avLst/>
          </a:prstGeom>
          <a:solidFill>
            <a:srgbClr val="DC1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pic>
        <p:nvPicPr>
          <p:cNvPr id="3" name="Afbeelding 9">
            <a:extLst>
              <a:ext uri="{FF2B5EF4-FFF2-40B4-BE49-F238E27FC236}">
                <a16:creationId xmlns:a16="http://schemas.microsoft.com/office/drawing/2014/main" id="{876B3953-0998-ACC5-6EC2-088A2EF150C4}"/>
              </a:ext>
            </a:extLst>
          </p:cNvPr>
          <p:cNvPicPr>
            <a:picLocks noChangeAspect="1"/>
          </p:cNvPicPr>
          <p:nvPr/>
        </p:nvPicPr>
        <p:blipFill>
          <a:blip r:embed="rId2"/>
          <a:srcRect/>
          <a:stretch/>
        </p:blipFill>
        <p:spPr>
          <a:xfrm>
            <a:off x="214650" y="6174001"/>
            <a:ext cx="1367886" cy="681578"/>
          </a:xfrm>
          <a:prstGeom prst="rect">
            <a:avLst/>
          </a:prstGeom>
          <a:ln>
            <a:noFill/>
          </a:ln>
        </p:spPr>
      </p:pic>
      <p:sp>
        <p:nvSpPr>
          <p:cNvPr id="2" name="Titel 1">
            <a:extLst>
              <a:ext uri="{FF2B5EF4-FFF2-40B4-BE49-F238E27FC236}">
                <a16:creationId xmlns:a16="http://schemas.microsoft.com/office/drawing/2014/main" id="{4C823FE8-7462-98A8-9147-E29EFA18F0EC}"/>
              </a:ext>
            </a:extLst>
          </p:cNvPr>
          <p:cNvSpPr>
            <a:spLocks noGrp="1"/>
          </p:cNvSpPr>
          <p:nvPr>
            <p:ph type="ctrTitle" hasCustomPrompt="1"/>
          </p:nvPr>
        </p:nvSpPr>
        <p:spPr>
          <a:xfrm>
            <a:off x="1275390" y="369684"/>
            <a:ext cx="9641219" cy="995851"/>
          </a:xfrm>
          <a:prstGeom prst="rect">
            <a:avLst/>
          </a:prstGeom>
        </p:spPr>
        <p:txBody>
          <a:bodyPr anchor="t" anchorCtr="0"/>
          <a:lstStyle>
            <a:lvl1pPr marL="0" marR="0" indent="0" algn="l" defTabSz="914126" rtl="0" eaLnBrk="1" fontAlgn="auto" latinLnBrk="0" hangingPunct="1">
              <a:lnSpc>
                <a:spcPct val="100000"/>
              </a:lnSpc>
              <a:spcBef>
                <a:spcPct val="0"/>
              </a:spcBef>
              <a:spcAft>
                <a:spcPts val="0"/>
              </a:spcAft>
              <a:buClrTx/>
              <a:buSzTx/>
              <a:buFontTx/>
              <a:buNone/>
              <a:tabLst/>
              <a:defRPr lang="nl-NL" sz="2799" b="1" i="0" smtClean="0">
                <a:effectLst/>
                <a:latin typeface="Garamond" panose="02020404030301010803" pitchFamily="18" charset="0"/>
                <a:ea typeface="Open Sans" panose="020B0606030504020204" pitchFamily="34" charset="0"/>
                <a:cs typeface="Open Sans" panose="020B0606030504020204" pitchFamily="34" charset="0"/>
              </a:defRPr>
            </a:lvl1pPr>
          </a:lstStyle>
          <a:p>
            <a:r>
              <a:rPr lang="en-GB" noProof="0" dirty="0"/>
              <a:t>Title</a:t>
            </a:r>
          </a:p>
        </p:txBody>
      </p:sp>
      <p:sp>
        <p:nvSpPr>
          <p:cNvPr id="7" name="Date Placeholder 6">
            <a:extLst>
              <a:ext uri="{FF2B5EF4-FFF2-40B4-BE49-F238E27FC236}">
                <a16:creationId xmlns:a16="http://schemas.microsoft.com/office/drawing/2014/main" id="{21A49BFF-334D-8E17-B922-4107CE0CA848}"/>
              </a:ext>
            </a:extLst>
          </p:cNvPr>
          <p:cNvSpPr>
            <a:spLocks noGrp="1"/>
          </p:cNvSpPr>
          <p:nvPr>
            <p:ph type="dt" sz="half" idx="11"/>
          </p:nvPr>
        </p:nvSpPr>
        <p:spPr/>
        <p:txBody>
          <a:bodyPr/>
          <a:lstStyle/>
          <a:p>
            <a:fld id="{EACA184A-B37F-4F8A-8962-127EF9FEFC1E}" type="datetimeFigureOut">
              <a:rPr lang="en-NL" smtClean="0"/>
              <a:t>14/02/2025</a:t>
            </a:fld>
            <a:endParaRPr lang="en-NL"/>
          </a:p>
        </p:txBody>
      </p:sp>
      <p:sp>
        <p:nvSpPr>
          <p:cNvPr id="8" name="Slide Number Placeholder 7">
            <a:extLst>
              <a:ext uri="{FF2B5EF4-FFF2-40B4-BE49-F238E27FC236}">
                <a16:creationId xmlns:a16="http://schemas.microsoft.com/office/drawing/2014/main" id="{FEEECCFB-ACF9-E100-47DB-36309678E935}"/>
              </a:ext>
            </a:extLst>
          </p:cNvPr>
          <p:cNvSpPr>
            <a:spLocks noGrp="1"/>
          </p:cNvSpPr>
          <p:nvPr>
            <p:ph type="sldNum" sz="quarter" idx="12"/>
          </p:nvPr>
        </p:nvSpPr>
        <p:spPr>
          <a:xfrm>
            <a:off x="9326217" y="6351301"/>
            <a:ext cx="2743200" cy="365125"/>
          </a:xfrm>
        </p:spPr>
        <p:txBody>
          <a:bodyPr/>
          <a:lstStyle>
            <a:lvl1pPr>
              <a:defRPr>
                <a:solidFill>
                  <a:schemeClr val="bg1"/>
                </a:solidFill>
                <a:latin typeface="Gill Sans MT" panose="020B0502020104020203" pitchFamily="34" charset="0"/>
              </a:defRPr>
            </a:lvl1pPr>
          </a:lstStyle>
          <a:p>
            <a:fld id="{83FD270E-77DB-47FF-A269-5D3358843319}" type="slidenum">
              <a:rPr lang="en-NL" smtClean="0"/>
              <a:t>‹#›</a:t>
            </a:fld>
            <a:endParaRPr lang="en-NL"/>
          </a:p>
        </p:txBody>
      </p:sp>
    </p:spTree>
    <p:extLst>
      <p:ext uri="{BB962C8B-B14F-4D97-AF65-F5344CB8AC3E}">
        <p14:creationId xmlns:p14="http://schemas.microsoft.com/office/powerpoint/2010/main" val="400205345"/>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1_Chapter / quote + image right">
    <p:bg bwMode="gray">
      <p:bgPr>
        <a:solidFill>
          <a:schemeClr val="bg1"/>
        </a:solidFill>
        <a:effectLst/>
      </p:bgPr>
    </p:bg>
    <p:spTree>
      <p:nvGrpSpPr>
        <p:cNvPr id="1" name=""/>
        <p:cNvGrpSpPr/>
        <p:nvPr/>
      </p:nvGrpSpPr>
      <p:grpSpPr>
        <a:xfrm>
          <a:off x="0" y="0"/>
          <a:ext cx="0" cy="0"/>
          <a:chOff x="0" y="0"/>
          <a:chExt cx="0" cy="0"/>
        </a:xfrm>
      </p:grpSpPr>
      <p:sp>
        <p:nvSpPr>
          <p:cNvPr id="18" name="Titel 1">
            <a:extLst>
              <a:ext uri="{FF2B5EF4-FFF2-40B4-BE49-F238E27FC236}">
                <a16:creationId xmlns:a16="http://schemas.microsoft.com/office/drawing/2014/main" id="{2133EB5A-69B9-1740-8101-0C004BB7DA6D}"/>
              </a:ext>
            </a:extLst>
          </p:cNvPr>
          <p:cNvSpPr>
            <a:spLocks noGrp="1"/>
          </p:cNvSpPr>
          <p:nvPr>
            <p:ph type="ctrTitle" hasCustomPrompt="1"/>
          </p:nvPr>
        </p:nvSpPr>
        <p:spPr>
          <a:xfrm>
            <a:off x="338050" y="371475"/>
            <a:ext cx="5578609" cy="4320000"/>
          </a:xfrm>
          <a:prstGeom prst="rect">
            <a:avLst/>
          </a:prstGeom>
        </p:spPr>
        <p:txBody>
          <a:bodyPr anchor="t" anchorCtr="0"/>
          <a:lstStyle>
            <a:lvl1pPr marL="0" marR="0" indent="0" algn="l" defTabSz="914126" rtl="0" eaLnBrk="1" fontAlgn="auto" latinLnBrk="0" hangingPunct="1">
              <a:lnSpc>
                <a:spcPct val="100000"/>
              </a:lnSpc>
              <a:spcBef>
                <a:spcPct val="0"/>
              </a:spcBef>
              <a:spcAft>
                <a:spcPts val="0"/>
              </a:spcAft>
              <a:buClrTx/>
              <a:buSzTx/>
              <a:buFontTx/>
              <a:buNone/>
              <a:tabLst/>
              <a:defRPr lang="nl-NL" sz="4399" b="1" i="0" smtClean="0">
                <a:effectLst/>
                <a:latin typeface="Garamond" panose="02020404030301010803" pitchFamily="18" charset="0"/>
              </a:defRPr>
            </a:lvl1pPr>
          </a:lstStyle>
          <a:p>
            <a:r>
              <a:rPr lang="en-GB" noProof="0" dirty="0"/>
              <a:t>Chapter title or Quote slide. (Leave Name Surname and Job title empty in case of chapter slide.)</a:t>
            </a:r>
          </a:p>
        </p:txBody>
      </p:sp>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6275341" y="368302"/>
            <a:ext cx="5580197" cy="5619379"/>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GB" noProof="0" dirty="0"/>
              <a:t>Click icon to add an image</a:t>
            </a:r>
          </a:p>
        </p:txBody>
      </p:sp>
      <p:sp>
        <p:nvSpPr>
          <p:cNvPr id="6" name="Tijdelijke aanduiding voor tekst 32">
            <a:extLst>
              <a:ext uri="{FF2B5EF4-FFF2-40B4-BE49-F238E27FC236}">
                <a16:creationId xmlns:a16="http://schemas.microsoft.com/office/drawing/2014/main" id="{8A6E6E10-CABC-FF47-8209-224B9E9C5A85}"/>
              </a:ext>
            </a:extLst>
          </p:cNvPr>
          <p:cNvSpPr>
            <a:spLocks noGrp="1"/>
          </p:cNvSpPr>
          <p:nvPr>
            <p:ph type="body" sz="quarter" idx="15" hasCustomPrompt="1"/>
          </p:nvPr>
        </p:nvSpPr>
        <p:spPr>
          <a:xfrm>
            <a:off x="338050" y="5499920"/>
            <a:ext cx="5578609" cy="217169"/>
          </a:xfrm>
          <a:prstGeom prst="rect">
            <a:avLst/>
          </a:prstGeom>
        </p:spPr>
        <p:txBody>
          <a:bodyPr/>
          <a:lstStyle>
            <a:lvl1pPr algn="l">
              <a:defRPr sz="1200" b="1" i="0">
                <a:latin typeface="Garamond" panose="02020404030301010803" pitchFamily="18" charset="0"/>
                <a:ea typeface="Open Sans" panose="020B0606030504020204" pitchFamily="34" charset="0"/>
                <a:cs typeface="Open Sans" panose="020B0606030504020204" pitchFamily="34" charset="0"/>
              </a:defRPr>
            </a:lvl1pPr>
          </a:lstStyle>
          <a:p>
            <a:r>
              <a:rPr lang="en-GB" noProof="0" dirty="0"/>
              <a:t>Name Surname</a:t>
            </a:r>
          </a:p>
        </p:txBody>
      </p:sp>
      <p:sp>
        <p:nvSpPr>
          <p:cNvPr id="7" name="Tijdelijke aanduiding voor tekst 34">
            <a:extLst>
              <a:ext uri="{FF2B5EF4-FFF2-40B4-BE49-F238E27FC236}">
                <a16:creationId xmlns:a16="http://schemas.microsoft.com/office/drawing/2014/main" id="{79749A39-F36C-EA43-9B19-3B58CEBDFCD8}"/>
              </a:ext>
            </a:extLst>
          </p:cNvPr>
          <p:cNvSpPr>
            <a:spLocks noGrp="1"/>
          </p:cNvSpPr>
          <p:nvPr>
            <p:ph type="body" sz="quarter" idx="16" hasCustomPrompt="1"/>
          </p:nvPr>
        </p:nvSpPr>
        <p:spPr>
          <a:xfrm>
            <a:off x="338050" y="5717088"/>
            <a:ext cx="5578609" cy="270592"/>
          </a:xfrm>
          <a:prstGeom prst="rect">
            <a:avLst/>
          </a:prstGeom>
        </p:spPr>
        <p:txBody>
          <a:bodyPr/>
          <a:lstStyle>
            <a:lvl1pPr algn="l">
              <a:defRPr sz="1200" b="0" i="0">
                <a:latin typeface="Gill Sans MT" panose="020B0502020104020203" pitchFamily="34" charset="0"/>
                <a:ea typeface="Open Sans Light" panose="020B0306030504020204" pitchFamily="34" charset="0"/>
                <a:cs typeface="Open Sans Light" panose="020B0306030504020204" pitchFamily="34" charset="0"/>
              </a:defRPr>
            </a:lvl1pPr>
          </a:lstStyle>
          <a:p>
            <a:r>
              <a:rPr lang="en-GB" noProof="0" dirty="0"/>
              <a:t>Job title</a:t>
            </a:r>
          </a:p>
        </p:txBody>
      </p:sp>
      <p:pic>
        <p:nvPicPr>
          <p:cNvPr id="2" name="Afbeelding 9">
            <a:extLst>
              <a:ext uri="{FF2B5EF4-FFF2-40B4-BE49-F238E27FC236}">
                <a16:creationId xmlns:a16="http://schemas.microsoft.com/office/drawing/2014/main" id="{35FA6956-5607-419B-682F-D218FD54BAA2}"/>
              </a:ext>
            </a:extLst>
          </p:cNvPr>
          <p:cNvPicPr>
            <a:picLocks noChangeAspect="1"/>
          </p:cNvPicPr>
          <p:nvPr/>
        </p:nvPicPr>
        <p:blipFill>
          <a:blip r:embed="rId2"/>
          <a:srcRect/>
          <a:stretch/>
        </p:blipFill>
        <p:spPr>
          <a:xfrm>
            <a:off x="214650" y="6174001"/>
            <a:ext cx="1367886" cy="681578"/>
          </a:xfrm>
          <a:prstGeom prst="rect">
            <a:avLst/>
          </a:prstGeom>
          <a:ln>
            <a:noFill/>
          </a:ln>
        </p:spPr>
      </p:pic>
      <p:sp>
        <p:nvSpPr>
          <p:cNvPr id="3" name="Date Placeholder 2">
            <a:extLst>
              <a:ext uri="{FF2B5EF4-FFF2-40B4-BE49-F238E27FC236}">
                <a16:creationId xmlns:a16="http://schemas.microsoft.com/office/drawing/2014/main" id="{84AA4AC0-BF43-F3DA-64F7-C2A46405E210}"/>
              </a:ext>
            </a:extLst>
          </p:cNvPr>
          <p:cNvSpPr>
            <a:spLocks noGrp="1"/>
          </p:cNvSpPr>
          <p:nvPr>
            <p:ph type="dt" sz="half" idx="19"/>
          </p:nvPr>
        </p:nvSpPr>
        <p:spPr/>
        <p:txBody>
          <a:bodyPr/>
          <a:lstStyle/>
          <a:p>
            <a:fld id="{EACA184A-B37F-4F8A-8962-127EF9FEFC1E}" type="datetimeFigureOut">
              <a:rPr lang="en-NL" smtClean="0"/>
              <a:t>14/02/2025</a:t>
            </a:fld>
            <a:endParaRPr lang="en-NL"/>
          </a:p>
        </p:txBody>
      </p:sp>
      <p:sp>
        <p:nvSpPr>
          <p:cNvPr id="4" name="Slide Number Placeholder 3">
            <a:extLst>
              <a:ext uri="{FF2B5EF4-FFF2-40B4-BE49-F238E27FC236}">
                <a16:creationId xmlns:a16="http://schemas.microsoft.com/office/drawing/2014/main" id="{D75BF310-CCDA-1395-D8BF-0CDD97354ADE}"/>
              </a:ext>
            </a:extLst>
          </p:cNvPr>
          <p:cNvSpPr>
            <a:spLocks noGrp="1"/>
          </p:cNvSpPr>
          <p:nvPr>
            <p:ph type="sldNum" sz="quarter" idx="20"/>
          </p:nvPr>
        </p:nvSpPr>
        <p:spPr>
          <a:xfrm>
            <a:off x="9306339" y="6346233"/>
            <a:ext cx="2743200" cy="365125"/>
          </a:xfrm>
        </p:spPr>
        <p:txBody>
          <a:bodyPr/>
          <a:lstStyle>
            <a:lvl1pPr>
              <a:defRPr>
                <a:solidFill>
                  <a:schemeClr val="tx1"/>
                </a:solidFill>
                <a:latin typeface="Gill Sans MT" panose="020B0502020104020203" pitchFamily="34" charset="0"/>
              </a:defRPr>
            </a:lvl1pPr>
          </a:lstStyle>
          <a:p>
            <a:fld id="{83FD270E-77DB-47FF-A269-5D3358843319}" type="slidenum">
              <a:rPr lang="en-NL" smtClean="0"/>
              <a:t>‹#›</a:t>
            </a:fld>
            <a:endParaRPr lang="en-NL"/>
          </a:p>
        </p:txBody>
      </p:sp>
    </p:spTree>
    <p:extLst>
      <p:ext uri="{BB962C8B-B14F-4D97-AF65-F5344CB8AC3E}">
        <p14:creationId xmlns:p14="http://schemas.microsoft.com/office/powerpoint/2010/main" val="34834275"/>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Chapter / quote + imgage left">
    <p:bg bwMode="gray">
      <p:bgPr>
        <a:solidFill>
          <a:schemeClr val="bg1"/>
        </a:solidFill>
        <a:effectLst/>
      </p:bgPr>
    </p:bg>
    <p:spTree>
      <p:nvGrpSpPr>
        <p:cNvPr id="1" name=""/>
        <p:cNvGrpSpPr/>
        <p:nvPr/>
      </p:nvGrpSpPr>
      <p:grpSpPr>
        <a:xfrm>
          <a:off x="0" y="0"/>
          <a:ext cx="0" cy="0"/>
          <a:chOff x="0" y="0"/>
          <a:chExt cx="0" cy="0"/>
        </a:xfrm>
      </p:grpSpPr>
      <p:sp>
        <p:nvSpPr>
          <p:cNvPr id="18" name="Titel 1">
            <a:extLst>
              <a:ext uri="{FF2B5EF4-FFF2-40B4-BE49-F238E27FC236}">
                <a16:creationId xmlns:a16="http://schemas.microsoft.com/office/drawing/2014/main" id="{2133EB5A-69B9-1740-8101-0C004BB7DA6D}"/>
              </a:ext>
            </a:extLst>
          </p:cNvPr>
          <p:cNvSpPr>
            <a:spLocks noGrp="1"/>
          </p:cNvSpPr>
          <p:nvPr>
            <p:ph type="ctrTitle" hasCustomPrompt="1"/>
          </p:nvPr>
        </p:nvSpPr>
        <p:spPr>
          <a:xfrm>
            <a:off x="6276929" y="371475"/>
            <a:ext cx="5578609" cy="4320000"/>
          </a:xfrm>
          <a:prstGeom prst="rect">
            <a:avLst/>
          </a:prstGeom>
        </p:spPr>
        <p:txBody>
          <a:bodyPr anchor="t" anchorCtr="0"/>
          <a:lstStyle>
            <a:lvl1pPr marL="0" marR="0" indent="0" algn="l" defTabSz="914126" rtl="0" eaLnBrk="1" fontAlgn="auto" latinLnBrk="0" hangingPunct="1">
              <a:lnSpc>
                <a:spcPct val="100000"/>
              </a:lnSpc>
              <a:spcBef>
                <a:spcPct val="0"/>
              </a:spcBef>
              <a:spcAft>
                <a:spcPts val="0"/>
              </a:spcAft>
              <a:buClrTx/>
              <a:buSzTx/>
              <a:buFontTx/>
              <a:buNone/>
              <a:tabLst/>
              <a:defRPr lang="nl-NL" sz="4399" b="1" i="0" spc="-20" baseline="0" smtClean="0">
                <a:effectLst/>
                <a:latin typeface="Garamond" panose="02020404030301010803" pitchFamily="18" charset="0"/>
              </a:defRPr>
            </a:lvl1pPr>
          </a:lstStyle>
          <a:p>
            <a:r>
              <a:rPr lang="en-GB" noProof="0" dirty="0"/>
              <a:t>Chapter title or Quote slide. (Leave Name Surname and Job title empty in case of chapter slide.)</a:t>
            </a:r>
            <a:endParaRPr lang="nl-NL" noProof="0" dirty="0"/>
          </a:p>
        </p:txBody>
      </p:sp>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336462" y="368302"/>
            <a:ext cx="5580197" cy="5632899"/>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GB" noProof="0" dirty="0"/>
              <a:t>Click icon to add an image</a:t>
            </a:r>
          </a:p>
        </p:txBody>
      </p:sp>
      <p:sp>
        <p:nvSpPr>
          <p:cNvPr id="6" name="Tijdelijke aanduiding voor tekst 32">
            <a:extLst>
              <a:ext uri="{FF2B5EF4-FFF2-40B4-BE49-F238E27FC236}">
                <a16:creationId xmlns:a16="http://schemas.microsoft.com/office/drawing/2014/main" id="{8A6E6E10-CABC-FF47-8209-224B9E9C5A85}"/>
              </a:ext>
            </a:extLst>
          </p:cNvPr>
          <p:cNvSpPr>
            <a:spLocks noGrp="1"/>
          </p:cNvSpPr>
          <p:nvPr>
            <p:ph type="body" sz="quarter" idx="15" hasCustomPrompt="1"/>
          </p:nvPr>
        </p:nvSpPr>
        <p:spPr>
          <a:xfrm>
            <a:off x="6276929" y="5530400"/>
            <a:ext cx="5578609" cy="217169"/>
          </a:xfrm>
          <a:prstGeom prst="rect">
            <a:avLst/>
          </a:prstGeom>
        </p:spPr>
        <p:txBody>
          <a:bodyPr/>
          <a:lstStyle>
            <a:lvl1pPr algn="l">
              <a:defRPr sz="1200" b="1" i="0">
                <a:latin typeface="Garamond" panose="02020404030301010803" pitchFamily="18" charset="0"/>
                <a:ea typeface="Open Sans" panose="020B0606030504020204" pitchFamily="34" charset="0"/>
                <a:cs typeface="Open Sans" panose="020B0606030504020204" pitchFamily="34" charset="0"/>
              </a:defRPr>
            </a:lvl1pPr>
          </a:lstStyle>
          <a:p>
            <a:r>
              <a:rPr lang="en-GB" noProof="0" dirty="0"/>
              <a:t>Name Surname</a:t>
            </a:r>
          </a:p>
        </p:txBody>
      </p:sp>
      <p:sp>
        <p:nvSpPr>
          <p:cNvPr id="7" name="Tijdelijke aanduiding voor tekst 34">
            <a:extLst>
              <a:ext uri="{FF2B5EF4-FFF2-40B4-BE49-F238E27FC236}">
                <a16:creationId xmlns:a16="http://schemas.microsoft.com/office/drawing/2014/main" id="{79749A39-F36C-EA43-9B19-3B58CEBDFCD8}"/>
              </a:ext>
            </a:extLst>
          </p:cNvPr>
          <p:cNvSpPr>
            <a:spLocks noGrp="1"/>
          </p:cNvSpPr>
          <p:nvPr>
            <p:ph type="body" sz="quarter" idx="16" hasCustomPrompt="1"/>
          </p:nvPr>
        </p:nvSpPr>
        <p:spPr>
          <a:xfrm>
            <a:off x="6276929" y="5747568"/>
            <a:ext cx="5578609" cy="270592"/>
          </a:xfrm>
          <a:prstGeom prst="rect">
            <a:avLst/>
          </a:prstGeom>
        </p:spPr>
        <p:txBody>
          <a:bodyPr/>
          <a:lstStyle>
            <a:lvl1pPr algn="l">
              <a:defRPr sz="1200" b="0" i="0">
                <a:latin typeface="Gill Sans MT" panose="020B0502020104020203" pitchFamily="34" charset="0"/>
                <a:ea typeface="Open Sans Light" panose="020B0306030504020204" pitchFamily="34" charset="0"/>
                <a:cs typeface="Open Sans Light" panose="020B0306030504020204" pitchFamily="34" charset="0"/>
              </a:defRPr>
            </a:lvl1pPr>
          </a:lstStyle>
          <a:p>
            <a:r>
              <a:rPr lang="en-GB" noProof="0" dirty="0"/>
              <a:t>Job title</a:t>
            </a:r>
          </a:p>
        </p:txBody>
      </p:sp>
      <p:sp>
        <p:nvSpPr>
          <p:cNvPr id="10" name="Rectangle 9">
            <a:extLst>
              <a:ext uri="{FF2B5EF4-FFF2-40B4-BE49-F238E27FC236}">
                <a16:creationId xmlns:a16="http://schemas.microsoft.com/office/drawing/2014/main" id="{8942909D-0330-5743-B36A-10E9558B9206}"/>
              </a:ext>
            </a:extLst>
          </p:cNvPr>
          <p:cNvSpPr/>
          <p:nvPr/>
        </p:nvSpPr>
        <p:spPr>
          <a:xfrm>
            <a:off x="1801208" y="6186695"/>
            <a:ext cx="10390792" cy="679158"/>
          </a:xfrm>
          <a:prstGeom prst="rect">
            <a:avLst/>
          </a:prstGeom>
          <a:solidFill>
            <a:srgbClr val="DC1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dirty="0"/>
          </a:p>
        </p:txBody>
      </p:sp>
      <p:pic>
        <p:nvPicPr>
          <p:cNvPr id="2" name="Afbeelding 9">
            <a:extLst>
              <a:ext uri="{FF2B5EF4-FFF2-40B4-BE49-F238E27FC236}">
                <a16:creationId xmlns:a16="http://schemas.microsoft.com/office/drawing/2014/main" id="{BDF33D8B-A8FC-C27E-5FAA-6AC48DEC6A16}"/>
              </a:ext>
            </a:extLst>
          </p:cNvPr>
          <p:cNvPicPr>
            <a:picLocks noChangeAspect="1"/>
          </p:cNvPicPr>
          <p:nvPr/>
        </p:nvPicPr>
        <p:blipFill>
          <a:blip r:embed="rId2"/>
          <a:srcRect/>
          <a:stretch/>
        </p:blipFill>
        <p:spPr>
          <a:xfrm>
            <a:off x="214650" y="6174001"/>
            <a:ext cx="1367886" cy="681578"/>
          </a:xfrm>
          <a:prstGeom prst="rect">
            <a:avLst/>
          </a:prstGeom>
          <a:ln>
            <a:noFill/>
          </a:ln>
        </p:spPr>
      </p:pic>
      <p:sp>
        <p:nvSpPr>
          <p:cNvPr id="3" name="Date Placeholder 2">
            <a:extLst>
              <a:ext uri="{FF2B5EF4-FFF2-40B4-BE49-F238E27FC236}">
                <a16:creationId xmlns:a16="http://schemas.microsoft.com/office/drawing/2014/main" id="{02DD2BA7-BAF5-2B50-E23D-EE96C87B7645}"/>
              </a:ext>
            </a:extLst>
          </p:cNvPr>
          <p:cNvSpPr>
            <a:spLocks noGrp="1"/>
          </p:cNvSpPr>
          <p:nvPr>
            <p:ph type="dt" sz="half" idx="19"/>
          </p:nvPr>
        </p:nvSpPr>
        <p:spPr/>
        <p:txBody>
          <a:bodyPr/>
          <a:lstStyle/>
          <a:p>
            <a:fld id="{EACA184A-B37F-4F8A-8962-127EF9FEFC1E}" type="datetimeFigureOut">
              <a:rPr lang="en-NL" smtClean="0"/>
              <a:t>14/02/2025</a:t>
            </a:fld>
            <a:endParaRPr lang="en-NL"/>
          </a:p>
        </p:txBody>
      </p:sp>
      <p:sp>
        <p:nvSpPr>
          <p:cNvPr id="4" name="Slide Number Placeholder 3">
            <a:extLst>
              <a:ext uri="{FF2B5EF4-FFF2-40B4-BE49-F238E27FC236}">
                <a16:creationId xmlns:a16="http://schemas.microsoft.com/office/drawing/2014/main" id="{2A6EB2DA-CD5B-D522-3248-1F03EADDDA9F}"/>
              </a:ext>
            </a:extLst>
          </p:cNvPr>
          <p:cNvSpPr>
            <a:spLocks noGrp="1"/>
          </p:cNvSpPr>
          <p:nvPr>
            <p:ph type="sldNum" sz="quarter" idx="20"/>
          </p:nvPr>
        </p:nvSpPr>
        <p:spPr>
          <a:xfrm>
            <a:off x="9336156" y="6346233"/>
            <a:ext cx="2743200" cy="365125"/>
          </a:xfrm>
        </p:spPr>
        <p:txBody>
          <a:bodyPr/>
          <a:lstStyle>
            <a:lvl1pPr>
              <a:defRPr>
                <a:solidFill>
                  <a:schemeClr val="bg1"/>
                </a:solidFill>
                <a:latin typeface="Gill Sans MT" panose="020B0502020104020203" pitchFamily="34" charset="0"/>
              </a:defRPr>
            </a:lvl1pPr>
          </a:lstStyle>
          <a:p>
            <a:fld id="{83FD270E-77DB-47FF-A269-5D3358843319}" type="slidenum">
              <a:rPr lang="en-NL" smtClean="0"/>
              <a:t>‹#›</a:t>
            </a:fld>
            <a:endParaRPr lang="en-NL"/>
          </a:p>
        </p:txBody>
      </p:sp>
    </p:spTree>
    <p:extLst>
      <p:ext uri="{BB962C8B-B14F-4D97-AF65-F5344CB8AC3E}">
        <p14:creationId xmlns:p14="http://schemas.microsoft.com/office/powerpoint/2010/main" val="656412610"/>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1_Chapter / quote + imgage left">
    <p:bg bwMode="gray">
      <p:bgPr>
        <a:solidFill>
          <a:schemeClr val="bg1"/>
        </a:solidFill>
        <a:effectLst/>
      </p:bgPr>
    </p:bg>
    <p:spTree>
      <p:nvGrpSpPr>
        <p:cNvPr id="1" name=""/>
        <p:cNvGrpSpPr/>
        <p:nvPr/>
      </p:nvGrpSpPr>
      <p:grpSpPr>
        <a:xfrm>
          <a:off x="0" y="0"/>
          <a:ext cx="0" cy="0"/>
          <a:chOff x="0" y="0"/>
          <a:chExt cx="0" cy="0"/>
        </a:xfrm>
      </p:grpSpPr>
      <p:sp>
        <p:nvSpPr>
          <p:cNvPr id="18" name="Titel 1">
            <a:extLst>
              <a:ext uri="{FF2B5EF4-FFF2-40B4-BE49-F238E27FC236}">
                <a16:creationId xmlns:a16="http://schemas.microsoft.com/office/drawing/2014/main" id="{2133EB5A-69B9-1740-8101-0C004BB7DA6D}"/>
              </a:ext>
            </a:extLst>
          </p:cNvPr>
          <p:cNvSpPr>
            <a:spLocks noGrp="1"/>
          </p:cNvSpPr>
          <p:nvPr>
            <p:ph type="ctrTitle" hasCustomPrompt="1"/>
          </p:nvPr>
        </p:nvSpPr>
        <p:spPr>
          <a:xfrm>
            <a:off x="6276929" y="371475"/>
            <a:ext cx="5578609" cy="4320000"/>
          </a:xfrm>
          <a:prstGeom prst="rect">
            <a:avLst/>
          </a:prstGeom>
        </p:spPr>
        <p:txBody>
          <a:bodyPr anchor="t" anchorCtr="0"/>
          <a:lstStyle>
            <a:lvl1pPr marL="0" marR="0" indent="0" algn="l" defTabSz="914126" rtl="0" eaLnBrk="1" fontAlgn="auto" latinLnBrk="0" hangingPunct="1">
              <a:lnSpc>
                <a:spcPct val="100000"/>
              </a:lnSpc>
              <a:spcBef>
                <a:spcPct val="0"/>
              </a:spcBef>
              <a:spcAft>
                <a:spcPts val="0"/>
              </a:spcAft>
              <a:buClrTx/>
              <a:buSzTx/>
              <a:buFontTx/>
              <a:buNone/>
              <a:tabLst/>
              <a:defRPr lang="nl-NL" sz="4399" b="1" i="0" spc="-20" baseline="0" smtClean="0">
                <a:effectLst/>
                <a:latin typeface="Garamond" panose="02020404030301010803" pitchFamily="18" charset="0"/>
              </a:defRPr>
            </a:lvl1pPr>
          </a:lstStyle>
          <a:p>
            <a:r>
              <a:rPr lang="en-GB" noProof="0" dirty="0"/>
              <a:t>Chapter title or Quote slide. (Leave Name Surname and Job title empty in case of chapter slide.)</a:t>
            </a:r>
            <a:endParaRPr lang="nl-NL" noProof="0" dirty="0"/>
          </a:p>
        </p:txBody>
      </p:sp>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336462" y="368302"/>
            <a:ext cx="5580197" cy="5632899"/>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GB" noProof="0" dirty="0"/>
              <a:t>Click icon to add an image</a:t>
            </a:r>
          </a:p>
        </p:txBody>
      </p:sp>
      <p:sp>
        <p:nvSpPr>
          <p:cNvPr id="6" name="Tijdelijke aanduiding voor tekst 32">
            <a:extLst>
              <a:ext uri="{FF2B5EF4-FFF2-40B4-BE49-F238E27FC236}">
                <a16:creationId xmlns:a16="http://schemas.microsoft.com/office/drawing/2014/main" id="{8A6E6E10-CABC-FF47-8209-224B9E9C5A85}"/>
              </a:ext>
            </a:extLst>
          </p:cNvPr>
          <p:cNvSpPr>
            <a:spLocks noGrp="1"/>
          </p:cNvSpPr>
          <p:nvPr>
            <p:ph type="body" sz="quarter" idx="15" hasCustomPrompt="1"/>
          </p:nvPr>
        </p:nvSpPr>
        <p:spPr>
          <a:xfrm>
            <a:off x="6276929" y="5530400"/>
            <a:ext cx="5578609" cy="217169"/>
          </a:xfrm>
          <a:prstGeom prst="rect">
            <a:avLst/>
          </a:prstGeom>
        </p:spPr>
        <p:txBody>
          <a:bodyPr/>
          <a:lstStyle>
            <a:lvl1pPr algn="l">
              <a:defRPr sz="1200" b="1" i="0">
                <a:latin typeface="Garamond" panose="02020404030301010803" pitchFamily="18" charset="0"/>
                <a:ea typeface="Open Sans" panose="020B0606030504020204" pitchFamily="34" charset="0"/>
                <a:cs typeface="Open Sans" panose="020B0606030504020204" pitchFamily="34" charset="0"/>
              </a:defRPr>
            </a:lvl1pPr>
          </a:lstStyle>
          <a:p>
            <a:r>
              <a:rPr lang="en-GB" noProof="0" dirty="0"/>
              <a:t>Name Surname</a:t>
            </a:r>
          </a:p>
        </p:txBody>
      </p:sp>
      <p:sp>
        <p:nvSpPr>
          <p:cNvPr id="7" name="Tijdelijke aanduiding voor tekst 34">
            <a:extLst>
              <a:ext uri="{FF2B5EF4-FFF2-40B4-BE49-F238E27FC236}">
                <a16:creationId xmlns:a16="http://schemas.microsoft.com/office/drawing/2014/main" id="{79749A39-F36C-EA43-9B19-3B58CEBDFCD8}"/>
              </a:ext>
            </a:extLst>
          </p:cNvPr>
          <p:cNvSpPr>
            <a:spLocks noGrp="1"/>
          </p:cNvSpPr>
          <p:nvPr>
            <p:ph type="body" sz="quarter" idx="16" hasCustomPrompt="1"/>
          </p:nvPr>
        </p:nvSpPr>
        <p:spPr>
          <a:xfrm>
            <a:off x="6276929" y="5747568"/>
            <a:ext cx="5578609" cy="270592"/>
          </a:xfrm>
          <a:prstGeom prst="rect">
            <a:avLst/>
          </a:prstGeom>
        </p:spPr>
        <p:txBody>
          <a:bodyPr/>
          <a:lstStyle>
            <a:lvl1pPr algn="l">
              <a:defRPr sz="1200" b="0" i="0">
                <a:latin typeface="Gill Sans MT" panose="020B0502020104020203" pitchFamily="34" charset="0"/>
                <a:ea typeface="Open Sans Light" panose="020B0306030504020204" pitchFamily="34" charset="0"/>
                <a:cs typeface="Open Sans Light" panose="020B0306030504020204" pitchFamily="34" charset="0"/>
              </a:defRPr>
            </a:lvl1pPr>
          </a:lstStyle>
          <a:p>
            <a:r>
              <a:rPr lang="en-GB" noProof="0" dirty="0"/>
              <a:t>Job title</a:t>
            </a:r>
          </a:p>
        </p:txBody>
      </p:sp>
      <p:pic>
        <p:nvPicPr>
          <p:cNvPr id="2" name="Afbeelding 9">
            <a:extLst>
              <a:ext uri="{FF2B5EF4-FFF2-40B4-BE49-F238E27FC236}">
                <a16:creationId xmlns:a16="http://schemas.microsoft.com/office/drawing/2014/main" id="{2A7DD119-7890-CC0E-62A5-F43C1398CAA9}"/>
              </a:ext>
            </a:extLst>
          </p:cNvPr>
          <p:cNvPicPr>
            <a:picLocks noChangeAspect="1"/>
          </p:cNvPicPr>
          <p:nvPr/>
        </p:nvPicPr>
        <p:blipFill>
          <a:blip r:embed="rId2"/>
          <a:srcRect/>
          <a:stretch/>
        </p:blipFill>
        <p:spPr>
          <a:xfrm>
            <a:off x="214650" y="6174001"/>
            <a:ext cx="1367886" cy="681578"/>
          </a:xfrm>
          <a:prstGeom prst="rect">
            <a:avLst/>
          </a:prstGeom>
          <a:ln>
            <a:noFill/>
          </a:ln>
        </p:spPr>
      </p:pic>
      <p:sp>
        <p:nvSpPr>
          <p:cNvPr id="3" name="Date Placeholder 2">
            <a:extLst>
              <a:ext uri="{FF2B5EF4-FFF2-40B4-BE49-F238E27FC236}">
                <a16:creationId xmlns:a16="http://schemas.microsoft.com/office/drawing/2014/main" id="{B781AFE0-60DF-1062-3832-A9E194FEC0D2}"/>
              </a:ext>
            </a:extLst>
          </p:cNvPr>
          <p:cNvSpPr>
            <a:spLocks noGrp="1"/>
          </p:cNvSpPr>
          <p:nvPr>
            <p:ph type="dt" sz="half" idx="19"/>
          </p:nvPr>
        </p:nvSpPr>
        <p:spPr/>
        <p:txBody>
          <a:bodyPr/>
          <a:lstStyle/>
          <a:p>
            <a:fld id="{EACA184A-B37F-4F8A-8962-127EF9FEFC1E}" type="datetimeFigureOut">
              <a:rPr lang="en-NL" smtClean="0"/>
              <a:t>14/02/2025</a:t>
            </a:fld>
            <a:endParaRPr lang="en-NL"/>
          </a:p>
        </p:txBody>
      </p:sp>
      <p:sp>
        <p:nvSpPr>
          <p:cNvPr id="4" name="Slide Number Placeholder 3">
            <a:extLst>
              <a:ext uri="{FF2B5EF4-FFF2-40B4-BE49-F238E27FC236}">
                <a16:creationId xmlns:a16="http://schemas.microsoft.com/office/drawing/2014/main" id="{5256A65C-5ABC-2749-C661-37B6C32E8584}"/>
              </a:ext>
            </a:extLst>
          </p:cNvPr>
          <p:cNvSpPr>
            <a:spLocks noGrp="1"/>
          </p:cNvSpPr>
          <p:nvPr>
            <p:ph type="sldNum" sz="quarter" idx="20"/>
          </p:nvPr>
        </p:nvSpPr>
        <p:spPr>
          <a:xfrm>
            <a:off x="9326217" y="6332227"/>
            <a:ext cx="2743200" cy="365125"/>
          </a:xfrm>
        </p:spPr>
        <p:txBody>
          <a:bodyPr/>
          <a:lstStyle>
            <a:lvl1pPr>
              <a:defRPr>
                <a:solidFill>
                  <a:schemeClr val="tx1"/>
                </a:solidFill>
                <a:latin typeface="Gill Sans MT" panose="020B0502020104020203" pitchFamily="34" charset="0"/>
              </a:defRPr>
            </a:lvl1pPr>
          </a:lstStyle>
          <a:p>
            <a:fld id="{83FD270E-77DB-47FF-A269-5D3358843319}" type="slidenum">
              <a:rPr lang="en-NL" smtClean="0"/>
              <a:t>‹#›</a:t>
            </a:fld>
            <a:endParaRPr lang="en-NL"/>
          </a:p>
        </p:txBody>
      </p:sp>
    </p:spTree>
    <p:extLst>
      <p:ext uri="{BB962C8B-B14F-4D97-AF65-F5344CB8AC3E}">
        <p14:creationId xmlns:p14="http://schemas.microsoft.com/office/powerpoint/2010/main" val="1385333362"/>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Disclaimer">
    <p:bg bwMode="gray">
      <p:bgPr>
        <a:solidFill>
          <a:srgbClr val="DC1624"/>
        </a:solidFill>
        <a:effectLst/>
      </p:bgPr>
    </p:bg>
    <p:spTree>
      <p:nvGrpSpPr>
        <p:cNvPr id="1" name=""/>
        <p:cNvGrpSpPr/>
        <p:nvPr/>
      </p:nvGrpSpPr>
      <p:grpSpPr>
        <a:xfrm>
          <a:off x="0" y="0"/>
          <a:ext cx="0" cy="0"/>
          <a:chOff x="0" y="0"/>
          <a:chExt cx="0" cy="0"/>
        </a:xfrm>
      </p:grpSpPr>
      <p:pic>
        <p:nvPicPr>
          <p:cNvPr id="11" name="Afbeelding 10">
            <a:extLst>
              <a:ext uri="{FF2B5EF4-FFF2-40B4-BE49-F238E27FC236}">
                <a16:creationId xmlns:a16="http://schemas.microsoft.com/office/drawing/2014/main" id="{DA766916-94F7-0248-8885-8F8D13BD2751}"/>
              </a:ext>
            </a:extLst>
          </p:cNvPr>
          <p:cNvPicPr>
            <a:picLocks noChangeAspect="1"/>
          </p:cNvPicPr>
          <p:nvPr/>
        </p:nvPicPr>
        <p:blipFill>
          <a:blip r:embed="rId2"/>
          <a:srcRect/>
          <a:stretch/>
        </p:blipFill>
        <p:spPr>
          <a:xfrm>
            <a:off x="195781" y="164263"/>
            <a:ext cx="2546322" cy="1268759"/>
          </a:xfrm>
          <a:prstGeom prst="rect">
            <a:avLst/>
          </a:prstGeom>
          <a:solidFill>
            <a:schemeClr val="bg1"/>
          </a:solidFill>
          <a:ln>
            <a:noFill/>
          </a:ln>
          <a:effectLst>
            <a:softEdge rad="12700"/>
          </a:effectLst>
        </p:spPr>
      </p:pic>
      <p:sp>
        <p:nvSpPr>
          <p:cNvPr id="10" name="Tekstvak 9">
            <a:extLst>
              <a:ext uri="{FF2B5EF4-FFF2-40B4-BE49-F238E27FC236}">
                <a16:creationId xmlns:a16="http://schemas.microsoft.com/office/drawing/2014/main" id="{37E8D211-6E90-204B-950B-E915A871758A}"/>
              </a:ext>
            </a:extLst>
          </p:cNvPr>
          <p:cNvSpPr txBox="1"/>
          <p:nvPr/>
        </p:nvSpPr>
        <p:spPr>
          <a:xfrm>
            <a:off x="4314210" y="5861671"/>
            <a:ext cx="3528665" cy="192104"/>
          </a:xfrm>
          <a:prstGeom prst="rect">
            <a:avLst/>
          </a:prstGeom>
          <a:noFill/>
        </p:spPr>
        <p:txBody>
          <a:bodyPr wrap="square" lIns="0" tIns="0" rIns="0" bIns="0" rtlCol="0">
            <a:spAutoFit/>
          </a:bodyPr>
          <a:lstStyle/>
          <a:p>
            <a:pPr marL="0" marR="0" lvl="0" indent="0" algn="ctr" defTabSz="914126" rtl="0" eaLnBrk="1" fontAlgn="auto" latinLnBrk="0" hangingPunct="1">
              <a:lnSpc>
                <a:spcPct val="110000"/>
              </a:lnSpc>
              <a:spcBef>
                <a:spcPts val="0"/>
              </a:spcBef>
              <a:spcAft>
                <a:spcPts val="0"/>
              </a:spcAft>
              <a:buClrTx/>
              <a:buSzTx/>
              <a:buFont typeface="Arial" pitchFamily="34" charset="0"/>
              <a:buNone/>
              <a:tabLst/>
              <a:defRPr/>
            </a:pPr>
            <a:r>
              <a:rPr kumimoji="0" lang="nl-NL" sz="1200" b="0" i="0" u="none" strike="noStrike" kern="1200" cap="none" spc="0" normalizeH="0" baseline="0" noProof="0" dirty="0">
                <a:ln>
                  <a:noFill/>
                </a:ln>
                <a:solidFill>
                  <a:schemeClr val="bg1"/>
                </a:solidFill>
                <a:effectLst/>
                <a:uLnTx/>
                <a:uFillTx/>
                <a:latin typeface="Gill Sans MT" panose="020B0502020104020203" pitchFamily="34" charset="0"/>
                <a:ea typeface="Open Sans Light" panose="020B0306030504020204" pitchFamily="34" charset="0"/>
                <a:cs typeface="Open Sans Light" panose="020B0306030504020204" pitchFamily="34" charset="0"/>
              </a:rPr>
              <a:t>© Utrecht University</a:t>
            </a:r>
          </a:p>
        </p:txBody>
      </p:sp>
      <p:sp>
        <p:nvSpPr>
          <p:cNvPr id="12" name="Rechthoek 11">
            <a:extLst>
              <a:ext uri="{FF2B5EF4-FFF2-40B4-BE49-F238E27FC236}">
                <a16:creationId xmlns:a16="http://schemas.microsoft.com/office/drawing/2014/main" id="{BC7B9BD2-976D-E04A-9A75-DBA8D8F0D8AC}"/>
              </a:ext>
            </a:extLst>
          </p:cNvPr>
          <p:cNvSpPr/>
          <p:nvPr/>
        </p:nvSpPr>
        <p:spPr>
          <a:xfrm>
            <a:off x="2317148" y="3267706"/>
            <a:ext cx="7522790" cy="461665"/>
          </a:xfrm>
          <a:prstGeom prst="rect">
            <a:avLst/>
          </a:prstGeom>
        </p:spPr>
        <p:txBody>
          <a:bodyPr wrap="square">
            <a:spAutoFit/>
          </a:bodyPr>
          <a:lstStyle/>
          <a:p>
            <a:pPr algn="ctr"/>
            <a:r>
              <a:rPr kumimoji="0" lang="en-GB" sz="1200" b="0" i="0" u="none" strike="noStrike" kern="1200" cap="none" spc="0" normalizeH="0" baseline="0" noProof="0" dirty="0">
                <a:ln>
                  <a:noFill/>
                </a:ln>
                <a:solidFill>
                  <a:schemeClr val="bg1"/>
                </a:solidFill>
                <a:effectLst/>
                <a:uLnTx/>
                <a:uFillTx/>
                <a:latin typeface="Gill Sans MT" panose="020B0502020104020203" pitchFamily="34" charset="0"/>
                <a:ea typeface="Open Sans Light" panose="020B0306030504020204" pitchFamily="34" charset="0"/>
                <a:cs typeface="Open Sans Light" panose="020B0306030504020204" pitchFamily="34" charset="0"/>
              </a:rPr>
              <a:t>The information in this presentation has been compiled with the utmost care, </a:t>
            </a:r>
            <a:br>
              <a:rPr kumimoji="0" lang="en-GB" sz="1200" b="0" i="0" u="none" strike="noStrike" kern="1200" cap="none" spc="0" normalizeH="0" baseline="0" noProof="0" dirty="0">
                <a:ln>
                  <a:noFill/>
                </a:ln>
                <a:solidFill>
                  <a:schemeClr val="bg1"/>
                </a:solidFill>
                <a:effectLst/>
                <a:uLnTx/>
                <a:uFillTx/>
                <a:latin typeface="Gill Sans MT" panose="020B0502020104020203" pitchFamily="34" charset="0"/>
                <a:ea typeface="Open Sans Light" panose="020B0306030504020204" pitchFamily="34" charset="0"/>
                <a:cs typeface="Open Sans Light" panose="020B0306030504020204" pitchFamily="34" charset="0"/>
              </a:rPr>
            </a:br>
            <a:r>
              <a:rPr kumimoji="0" lang="en-GB" sz="1200" b="0" i="0" u="none" strike="noStrike" kern="1200" cap="none" spc="0" normalizeH="0" baseline="0" noProof="0" dirty="0">
                <a:ln>
                  <a:noFill/>
                </a:ln>
                <a:solidFill>
                  <a:schemeClr val="bg1"/>
                </a:solidFill>
                <a:effectLst/>
                <a:uLnTx/>
                <a:uFillTx/>
                <a:latin typeface="Gill Sans MT" panose="020B0502020104020203" pitchFamily="34" charset="0"/>
                <a:ea typeface="Open Sans Light" panose="020B0306030504020204" pitchFamily="34" charset="0"/>
                <a:cs typeface="Open Sans Light" panose="020B0306030504020204" pitchFamily="34" charset="0"/>
              </a:rPr>
              <a:t>but no rights can be derived from its contents.</a:t>
            </a:r>
            <a:endParaRPr lang="nl-NL" sz="1200" b="0" i="0" dirty="0">
              <a:solidFill>
                <a:schemeClr val="bg1"/>
              </a:solidFill>
              <a:latin typeface="Gill Sans MT" panose="020B0502020104020203" pitchFamily="34" charset="0"/>
              <a:ea typeface="Open Sans Light" panose="020B0306030504020204" pitchFamily="34" charset="0"/>
              <a:cs typeface="Open Sans Light" panose="020B0306030504020204" pitchFamily="34" charset="0"/>
            </a:endParaRPr>
          </a:p>
        </p:txBody>
      </p:sp>
      <p:sp>
        <p:nvSpPr>
          <p:cNvPr id="13" name="Rechthoek 12">
            <a:extLst>
              <a:ext uri="{FF2B5EF4-FFF2-40B4-BE49-F238E27FC236}">
                <a16:creationId xmlns:a16="http://schemas.microsoft.com/office/drawing/2014/main" id="{84A2E9C7-F151-1949-9BE7-F58EEB1BFCBA}"/>
              </a:ext>
            </a:extLst>
          </p:cNvPr>
          <p:cNvSpPr/>
          <p:nvPr/>
        </p:nvSpPr>
        <p:spPr>
          <a:xfrm>
            <a:off x="10302605" y="521644"/>
            <a:ext cx="1552678" cy="276999"/>
          </a:xfrm>
          <a:prstGeom prst="rect">
            <a:avLst/>
          </a:prstGeom>
        </p:spPr>
        <p:txBody>
          <a:bodyPr wrap="square">
            <a:spAutoFit/>
          </a:bodyPr>
          <a:lstStyle/>
          <a:p>
            <a:pPr algn="r"/>
            <a:r>
              <a:rPr lang="en-GB" sz="1200" b="0" i="0" u="none" kern="1200" cap="all" baseline="0" noProof="0" dirty="0">
                <a:solidFill>
                  <a:schemeClr val="bg1"/>
                </a:solidFill>
                <a:latin typeface="Gill Sans MT" panose="020B0502020104020203" pitchFamily="34" charset="0"/>
                <a:ea typeface="Open Sans Light" panose="020B0306030504020204" pitchFamily="34" charset="0"/>
                <a:cs typeface="Open Sans Light" panose="020B0306030504020204" pitchFamily="34" charset="0"/>
              </a:rPr>
              <a:t>DISCLAIMER</a:t>
            </a:r>
          </a:p>
        </p:txBody>
      </p:sp>
    </p:spTree>
    <p:extLst>
      <p:ext uri="{BB962C8B-B14F-4D97-AF65-F5344CB8AC3E}">
        <p14:creationId xmlns:p14="http://schemas.microsoft.com/office/powerpoint/2010/main" val="2982777426"/>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7" pos="6200">
          <p15:clr>
            <a:srgbClr val="FBAE40"/>
          </p15:clr>
        </p15:guide>
        <p15:guide id="8" pos="6290">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guide id="19" pos="5134">
          <p15:clr>
            <a:srgbClr val="FBAE40"/>
          </p15:clr>
        </p15:guide>
        <p15:guide id="20" pos="5043">
          <p15:clr>
            <a:srgbClr val="FBAE40"/>
          </p15:clr>
        </p15:guide>
        <p15:guide id="21" orient="horz" pos="377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Leeg">
    <p:bg bwMode="gray">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78F2B1-2065-8849-8B43-8504E5F9F832}"/>
              </a:ext>
            </a:extLst>
          </p:cNvPr>
          <p:cNvSpPr/>
          <p:nvPr/>
        </p:nvSpPr>
        <p:spPr>
          <a:xfrm>
            <a:off x="1801208" y="6186695"/>
            <a:ext cx="10390792" cy="679158"/>
          </a:xfrm>
          <a:prstGeom prst="rect">
            <a:avLst/>
          </a:prstGeom>
          <a:solidFill>
            <a:srgbClr val="DC1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pic>
        <p:nvPicPr>
          <p:cNvPr id="2" name="Afbeelding 9">
            <a:extLst>
              <a:ext uri="{FF2B5EF4-FFF2-40B4-BE49-F238E27FC236}">
                <a16:creationId xmlns:a16="http://schemas.microsoft.com/office/drawing/2014/main" id="{DFE09CD3-8B2D-F185-58C1-CF60F021D6AB}"/>
              </a:ext>
            </a:extLst>
          </p:cNvPr>
          <p:cNvPicPr>
            <a:picLocks noChangeAspect="1"/>
          </p:cNvPicPr>
          <p:nvPr/>
        </p:nvPicPr>
        <p:blipFill>
          <a:blip r:embed="rId2"/>
          <a:srcRect/>
          <a:stretch/>
        </p:blipFill>
        <p:spPr>
          <a:xfrm>
            <a:off x="214650" y="6174001"/>
            <a:ext cx="1367886" cy="681578"/>
          </a:xfrm>
          <a:prstGeom prst="rect">
            <a:avLst/>
          </a:prstGeom>
          <a:ln>
            <a:noFill/>
          </a:ln>
        </p:spPr>
      </p:pic>
      <p:sp>
        <p:nvSpPr>
          <p:cNvPr id="3" name="Date Placeholder 2">
            <a:extLst>
              <a:ext uri="{FF2B5EF4-FFF2-40B4-BE49-F238E27FC236}">
                <a16:creationId xmlns:a16="http://schemas.microsoft.com/office/drawing/2014/main" id="{9A4E946A-A7BB-7C84-66DE-5AF47A7FE38B}"/>
              </a:ext>
            </a:extLst>
          </p:cNvPr>
          <p:cNvSpPr>
            <a:spLocks noGrp="1"/>
          </p:cNvSpPr>
          <p:nvPr>
            <p:ph type="dt" sz="half" idx="10"/>
          </p:nvPr>
        </p:nvSpPr>
        <p:spPr/>
        <p:txBody>
          <a:bodyPr/>
          <a:lstStyle/>
          <a:p>
            <a:fld id="{EACA184A-B37F-4F8A-8962-127EF9FEFC1E}" type="datetimeFigureOut">
              <a:rPr lang="en-NL" smtClean="0"/>
              <a:t>14/02/2025</a:t>
            </a:fld>
            <a:endParaRPr lang="en-NL"/>
          </a:p>
        </p:txBody>
      </p:sp>
      <p:sp>
        <p:nvSpPr>
          <p:cNvPr id="4" name="Slide Number Placeholder 3">
            <a:extLst>
              <a:ext uri="{FF2B5EF4-FFF2-40B4-BE49-F238E27FC236}">
                <a16:creationId xmlns:a16="http://schemas.microsoft.com/office/drawing/2014/main" id="{457DFE57-8E8D-FF9A-7EEF-158CC373F2B2}"/>
              </a:ext>
            </a:extLst>
          </p:cNvPr>
          <p:cNvSpPr>
            <a:spLocks noGrp="1"/>
          </p:cNvSpPr>
          <p:nvPr>
            <p:ph type="sldNum" sz="quarter" idx="11"/>
          </p:nvPr>
        </p:nvSpPr>
        <p:spPr>
          <a:xfrm>
            <a:off x="9316279" y="6346233"/>
            <a:ext cx="2743200" cy="365125"/>
          </a:xfrm>
        </p:spPr>
        <p:txBody>
          <a:bodyPr/>
          <a:lstStyle>
            <a:lvl1pPr>
              <a:defRPr>
                <a:solidFill>
                  <a:schemeClr val="bg1"/>
                </a:solidFill>
                <a:latin typeface="Gill Sans MT" panose="020B0502020104020203" pitchFamily="34" charset="0"/>
              </a:defRPr>
            </a:lvl1pPr>
          </a:lstStyle>
          <a:p>
            <a:fld id="{83FD270E-77DB-47FF-A269-5D3358843319}" type="slidenum">
              <a:rPr lang="en-NL" smtClean="0"/>
              <a:t>‹#›</a:t>
            </a:fld>
            <a:endParaRPr lang="en-NL"/>
          </a:p>
        </p:txBody>
      </p:sp>
    </p:spTree>
    <p:extLst>
      <p:ext uri="{BB962C8B-B14F-4D97-AF65-F5344CB8AC3E}">
        <p14:creationId xmlns:p14="http://schemas.microsoft.com/office/powerpoint/2010/main" val="210048604"/>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34">
          <p15:clr>
            <a:srgbClr val="FBAE40"/>
          </p15:clr>
        </p15:guide>
        <p15:guide id="7" pos="6200">
          <p15:clr>
            <a:srgbClr val="FBAE40"/>
          </p15:clr>
        </p15:guide>
        <p15:guide id="8" pos="6290">
          <p15:clr>
            <a:srgbClr val="FBAE40"/>
          </p15:clr>
        </p15:guide>
        <p15:guide id="9" pos="5043">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guide id="18" orient="horz" pos="377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1_Leeg">
    <p:bg bwMode="gray">
      <p:bgPr>
        <a:solidFill>
          <a:schemeClr val="bg1"/>
        </a:solidFill>
        <a:effectLst/>
      </p:bgPr>
    </p:bg>
    <p:spTree>
      <p:nvGrpSpPr>
        <p:cNvPr id="1" name=""/>
        <p:cNvGrpSpPr/>
        <p:nvPr/>
      </p:nvGrpSpPr>
      <p:grpSpPr>
        <a:xfrm>
          <a:off x="0" y="0"/>
          <a:ext cx="0" cy="0"/>
          <a:chOff x="0" y="0"/>
          <a:chExt cx="0" cy="0"/>
        </a:xfrm>
      </p:grpSpPr>
      <p:pic>
        <p:nvPicPr>
          <p:cNvPr id="2" name="Afbeelding 9">
            <a:extLst>
              <a:ext uri="{FF2B5EF4-FFF2-40B4-BE49-F238E27FC236}">
                <a16:creationId xmlns:a16="http://schemas.microsoft.com/office/drawing/2014/main" id="{06112240-848A-99DF-4E27-6895B6EF3DE4}"/>
              </a:ext>
            </a:extLst>
          </p:cNvPr>
          <p:cNvPicPr>
            <a:picLocks noChangeAspect="1"/>
          </p:cNvPicPr>
          <p:nvPr/>
        </p:nvPicPr>
        <p:blipFill>
          <a:blip r:embed="rId2"/>
          <a:srcRect/>
          <a:stretch/>
        </p:blipFill>
        <p:spPr>
          <a:xfrm>
            <a:off x="214650" y="6174001"/>
            <a:ext cx="1367886" cy="681578"/>
          </a:xfrm>
          <a:prstGeom prst="rect">
            <a:avLst/>
          </a:prstGeom>
          <a:ln>
            <a:noFill/>
          </a:ln>
        </p:spPr>
      </p:pic>
      <p:sp>
        <p:nvSpPr>
          <p:cNvPr id="3" name="Date Placeholder 2">
            <a:extLst>
              <a:ext uri="{FF2B5EF4-FFF2-40B4-BE49-F238E27FC236}">
                <a16:creationId xmlns:a16="http://schemas.microsoft.com/office/drawing/2014/main" id="{1575303A-03A4-3DCE-C99E-24779905AA3B}"/>
              </a:ext>
            </a:extLst>
          </p:cNvPr>
          <p:cNvSpPr>
            <a:spLocks noGrp="1"/>
          </p:cNvSpPr>
          <p:nvPr>
            <p:ph type="dt" sz="half" idx="10"/>
          </p:nvPr>
        </p:nvSpPr>
        <p:spPr/>
        <p:txBody>
          <a:bodyPr/>
          <a:lstStyle/>
          <a:p>
            <a:fld id="{EACA184A-B37F-4F8A-8962-127EF9FEFC1E}" type="datetimeFigureOut">
              <a:rPr lang="en-NL" smtClean="0"/>
              <a:t>14/02/2025</a:t>
            </a:fld>
            <a:endParaRPr lang="en-NL"/>
          </a:p>
        </p:txBody>
      </p:sp>
      <p:sp>
        <p:nvSpPr>
          <p:cNvPr id="4" name="Slide Number Placeholder 3">
            <a:extLst>
              <a:ext uri="{FF2B5EF4-FFF2-40B4-BE49-F238E27FC236}">
                <a16:creationId xmlns:a16="http://schemas.microsoft.com/office/drawing/2014/main" id="{E57D5FDF-34D5-DD72-9E46-DD5A5148A3E5}"/>
              </a:ext>
            </a:extLst>
          </p:cNvPr>
          <p:cNvSpPr>
            <a:spLocks noGrp="1"/>
          </p:cNvSpPr>
          <p:nvPr>
            <p:ph type="sldNum" sz="quarter" idx="11"/>
          </p:nvPr>
        </p:nvSpPr>
        <p:spPr>
          <a:xfrm>
            <a:off x="9316278" y="6332227"/>
            <a:ext cx="2743200" cy="365125"/>
          </a:xfrm>
        </p:spPr>
        <p:txBody>
          <a:bodyPr/>
          <a:lstStyle>
            <a:lvl1pPr>
              <a:defRPr>
                <a:solidFill>
                  <a:schemeClr val="tx1"/>
                </a:solidFill>
                <a:latin typeface="Gill Sans MT" panose="020B0502020104020203" pitchFamily="34" charset="0"/>
              </a:defRPr>
            </a:lvl1pPr>
          </a:lstStyle>
          <a:p>
            <a:fld id="{83FD270E-77DB-47FF-A269-5D3358843319}" type="slidenum">
              <a:rPr lang="en-NL" smtClean="0"/>
              <a:t>‹#›</a:t>
            </a:fld>
            <a:endParaRPr lang="en-NL"/>
          </a:p>
        </p:txBody>
      </p:sp>
    </p:spTree>
    <p:extLst>
      <p:ext uri="{BB962C8B-B14F-4D97-AF65-F5344CB8AC3E}">
        <p14:creationId xmlns:p14="http://schemas.microsoft.com/office/powerpoint/2010/main" val="3694552165"/>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34">
          <p15:clr>
            <a:srgbClr val="FBAE40"/>
          </p15:clr>
        </p15:guide>
        <p15:guide id="7" pos="6200">
          <p15:clr>
            <a:srgbClr val="FBAE40"/>
          </p15:clr>
        </p15:guide>
        <p15:guide id="8" pos="6290">
          <p15:clr>
            <a:srgbClr val="FBAE40"/>
          </p15:clr>
        </p15:guide>
        <p15:guide id="9" pos="5043">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guide id="18" orient="horz" pos="377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ext only">
    <p:bg bwMode="gray">
      <p:bgPr>
        <a:solidFill>
          <a:schemeClr val="bg1"/>
        </a:solidFill>
        <a:effectLst/>
      </p:bgPr>
    </p:bg>
    <p:spTree>
      <p:nvGrpSpPr>
        <p:cNvPr id="1" name=""/>
        <p:cNvGrpSpPr/>
        <p:nvPr/>
      </p:nvGrpSpPr>
      <p:grpSpPr>
        <a:xfrm>
          <a:off x="0" y="0"/>
          <a:ext cx="0" cy="0"/>
          <a:chOff x="0" y="0"/>
          <a:chExt cx="0" cy="0"/>
        </a:xfrm>
      </p:grpSpPr>
      <p:sp>
        <p:nvSpPr>
          <p:cNvPr id="9" name="Titel 1">
            <a:extLst>
              <a:ext uri="{FF2B5EF4-FFF2-40B4-BE49-F238E27FC236}">
                <a16:creationId xmlns:a16="http://schemas.microsoft.com/office/drawing/2014/main" id="{C1824C1D-4906-3A4A-B5A7-7CF6C4EB7B5A}"/>
              </a:ext>
            </a:extLst>
          </p:cNvPr>
          <p:cNvSpPr>
            <a:spLocks noGrp="1"/>
          </p:cNvSpPr>
          <p:nvPr>
            <p:ph type="ctrTitle" hasCustomPrompt="1"/>
          </p:nvPr>
        </p:nvSpPr>
        <p:spPr>
          <a:xfrm>
            <a:off x="1275390" y="370378"/>
            <a:ext cx="9641219" cy="995851"/>
          </a:xfrm>
          <a:prstGeom prst="rect">
            <a:avLst/>
          </a:prstGeom>
        </p:spPr>
        <p:txBody>
          <a:bodyPr anchor="t" anchorCtr="0"/>
          <a:lstStyle>
            <a:lvl1pPr marL="0" marR="0" indent="0" algn="l" defTabSz="914126" rtl="0" eaLnBrk="1" fontAlgn="auto" latinLnBrk="0" hangingPunct="1">
              <a:lnSpc>
                <a:spcPct val="100000"/>
              </a:lnSpc>
              <a:spcBef>
                <a:spcPct val="0"/>
              </a:spcBef>
              <a:spcAft>
                <a:spcPts val="0"/>
              </a:spcAft>
              <a:buClrTx/>
              <a:buSzTx/>
              <a:buFontTx/>
              <a:buNone/>
              <a:tabLst/>
              <a:defRPr lang="nl-NL" sz="2799" b="1" i="0" smtClean="0">
                <a:effectLst/>
                <a:latin typeface="Garamond" panose="02020404030301010803" pitchFamily="18" charset="0"/>
                <a:ea typeface="Open Sans" panose="020B0606030504020204" pitchFamily="34" charset="0"/>
                <a:cs typeface="Open Sans" panose="020B0606030504020204" pitchFamily="34" charset="0"/>
              </a:defRPr>
            </a:lvl1pPr>
          </a:lstStyle>
          <a:p>
            <a:r>
              <a:rPr lang="en-GB" noProof="0" dirty="0"/>
              <a:t>Title</a:t>
            </a:r>
          </a:p>
        </p:txBody>
      </p:sp>
      <p:sp>
        <p:nvSpPr>
          <p:cNvPr id="10" name="Tijdelijke aanduiding voor tekst 2">
            <a:extLst>
              <a:ext uri="{FF2B5EF4-FFF2-40B4-BE49-F238E27FC236}">
                <a16:creationId xmlns:a16="http://schemas.microsoft.com/office/drawing/2014/main" id="{5E1B5542-E518-FB47-95E8-2B71A026A2A9}"/>
              </a:ext>
            </a:extLst>
          </p:cNvPr>
          <p:cNvSpPr>
            <a:spLocks noGrp="1"/>
          </p:cNvSpPr>
          <p:nvPr>
            <p:ph type="body" sz="quarter" idx="10" hasCustomPrompt="1"/>
          </p:nvPr>
        </p:nvSpPr>
        <p:spPr>
          <a:xfrm>
            <a:off x="1275391" y="1666891"/>
            <a:ext cx="9641218" cy="4235230"/>
          </a:xfrm>
          <a:prstGeom prst="rect">
            <a:avLst/>
          </a:prstGeom>
        </p:spPr>
        <p:txBody>
          <a:bodyPr/>
          <a:lstStyle>
            <a:lvl1pPr marL="0" marR="0" indent="0" algn="l" defTabSz="914126" rtl="0" eaLnBrk="1" fontAlgn="auto" latinLnBrk="0" hangingPunct="1">
              <a:lnSpc>
                <a:spcPct val="110000"/>
              </a:lnSpc>
              <a:spcBef>
                <a:spcPts val="0"/>
              </a:spcBef>
              <a:spcAft>
                <a:spcPts val="0"/>
              </a:spcAft>
              <a:buClrTx/>
              <a:buSzTx/>
              <a:buFont typeface="Arial" pitchFamily="34" charset="0"/>
              <a:buNone/>
              <a:tabLst/>
              <a:defRPr lang="nl-NL" sz="2199" b="0" i="0" kern="1200" baseline="0" dirty="0" err="1">
                <a:solidFill>
                  <a:schemeClr val="tx1"/>
                </a:solidFill>
                <a:effectLst/>
                <a:latin typeface="Gill Sans MT" panose="020B0502020104020203" pitchFamily="34" charset="0"/>
                <a:ea typeface="Open Sans Light" panose="020B0306030504020204" pitchFamily="34" charset="0"/>
                <a:cs typeface="Open Sans Light" panose="020B0306030504020204" pitchFamily="34" charset="0"/>
              </a:defRPr>
            </a:lvl1pPr>
          </a:lstStyle>
          <a:p>
            <a:r>
              <a:rPr lang="en-GB" noProof="0" dirty="0" err="1"/>
              <a:t>Molorepudit</a:t>
            </a:r>
            <a:r>
              <a:rPr lang="en-GB" noProof="0" dirty="0"/>
              <a:t> </a:t>
            </a:r>
            <a:r>
              <a:rPr lang="en-GB" noProof="0" dirty="0" err="1"/>
              <a:t>ressimus</a:t>
            </a:r>
            <a:r>
              <a:rPr lang="en-GB" noProof="0" dirty="0"/>
              <a:t> </a:t>
            </a:r>
            <a:r>
              <a:rPr lang="en-GB" noProof="0" dirty="0" err="1"/>
              <a:t>exeri</a:t>
            </a:r>
            <a:r>
              <a:rPr lang="en-GB" noProof="0" dirty="0"/>
              <a:t> nus et </a:t>
            </a:r>
            <a:r>
              <a:rPr lang="en-GB" noProof="0" dirty="0" err="1"/>
              <a:t>ipienda</a:t>
            </a:r>
            <a:r>
              <a:rPr lang="en-GB" noProof="0" dirty="0"/>
              <a:t> et </a:t>
            </a:r>
            <a:r>
              <a:rPr lang="en-GB" noProof="0" dirty="0" err="1"/>
              <a:t>adiantot</a:t>
            </a:r>
            <a:r>
              <a:rPr lang="en-GB" noProof="0" dirty="0"/>
              <a:t> </a:t>
            </a:r>
            <a:r>
              <a:rPr lang="en-GB" noProof="0" dirty="0" err="1"/>
              <a:t>Ique</a:t>
            </a:r>
            <a:r>
              <a:rPr lang="en-GB" noProof="0" dirty="0"/>
              <a:t> </a:t>
            </a:r>
            <a:r>
              <a:rPr lang="en-GB" noProof="0" dirty="0" err="1"/>
              <a:t>niminti</a:t>
            </a:r>
            <a:r>
              <a:rPr lang="en-GB" noProof="0" dirty="0"/>
              <a:t> </a:t>
            </a:r>
            <a:r>
              <a:rPr lang="en-GB" noProof="0" dirty="0" err="1"/>
              <a:t>nonsendaecae</a:t>
            </a:r>
            <a:r>
              <a:rPr lang="en-GB" noProof="0" dirty="0"/>
              <a:t> </a:t>
            </a:r>
            <a:r>
              <a:rPr lang="en-GB" noProof="0" dirty="0" err="1"/>
              <a:t>volor</a:t>
            </a:r>
            <a:r>
              <a:rPr lang="en-GB" noProof="0" dirty="0"/>
              <a:t> a ad et </a:t>
            </a:r>
            <a:r>
              <a:rPr lang="en-GB" noProof="0" dirty="0" err="1"/>
              <a:t>ut</a:t>
            </a:r>
            <a:r>
              <a:rPr lang="en-GB" noProof="0" dirty="0"/>
              <a:t> </a:t>
            </a:r>
            <a:r>
              <a:rPr lang="en-GB" noProof="0" dirty="0" err="1"/>
              <a:t>eum</a:t>
            </a:r>
            <a:r>
              <a:rPr lang="en-GB" noProof="0" dirty="0"/>
              <a:t> se </a:t>
            </a:r>
            <a:r>
              <a:rPr lang="en-GB" noProof="0" dirty="0" err="1"/>
              <a:t>pos</a:t>
            </a:r>
            <a:r>
              <a:rPr lang="en-GB" noProof="0" dirty="0"/>
              <a:t> </a:t>
            </a:r>
            <a:r>
              <a:rPr lang="en-GB" noProof="0" dirty="0" err="1"/>
              <a:t>mos</a:t>
            </a:r>
            <a:r>
              <a:rPr lang="en-GB" noProof="0" dirty="0"/>
              <a:t> </a:t>
            </a:r>
            <a:r>
              <a:rPr lang="en-GB" noProof="0" dirty="0" err="1"/>
              <a:t>sed</a:t>
            </a:r>
            <a:r>
              <a:rPr lang="en-GB" noProof="0" dirty="0"/>
              <a:t> </a:t>
            </a:r>
            <a:r>
              <a:rPr lang="en-GB" noProof="0" dirty="0" err="1"/>
              <a:t>ulpa</a:t>
            </a:r>
            <a:r>
              <a:rPr lang="en-GB" noProof="0" dirty="0"/>
              <a:t> vitas </a:t>
            </a:r>
            <a:r>
              <a:rPr lang="en-GB" noProof="0" dirty="0" err="1"/>
              <a:t>aut</a:t>
            </a:r>
            <a:r>
              <a:rPr lang="en-GB" noProof="0" dirty="0"/>
              <a:t> </a:t>
            </a:r>
            <a:r>
              <a:rPr lang="en-GB" noProof="0" dirty="0" err="1"/>
              <a:t>quia</a:t>
            </a:r>
            <a:r>
              <a:rPr lang="en-GB" noProof="0" dirty="0"/>
              <a:t> </a:t>
            </a:r>
            <a:r>
              <a:rPr lang="en-GB" noProof="0" dirty="0" err="1"/>
              <a:t>doluptio</a:t>
            </a:r>
            <a:r>
              <a:rPr lang="en-GB" noProof="0" dirty="0"/>
              <a:t> </a:t>
            </a:r>
            <a:r>
              <a:rPr lang="en-GB" noProof="0" dirty="0" err="1"/>
              <a:t>iduciis</a:t>
            </a:r>
            <a:r>
              <a:rPr lang="en-GB" noProof="0" dirty="0"/>
              <a:t> </a:t>
            </a:r>
            <a:r>
              <a:rPr lang="en-GB" noProof="0" dirty="0" err="1"/>
              <a:t>sedis</a:t>
            </a:r>
            <a:r>
              <a:rPr lang="en-GB" noProof="0" dirty="0"/>
              <a:t> </a:t>
            </a:r>
            <a:r>
              <a:rPr lang="en-GB" noProof="0" dirty="0" err="1"/>
              <a:t>sitat</a:t>
            </a:r>
            <a:r>
              <a:rPr lang="en-GB" noProof="0" dirty="0"/>
              <a:t> es </a:t>
            </a:r>
            <a:r>
              <a:rPr lang="en-GB" noProof="0" dirty="0" err="1"/>
              <a:t>nihition</a:t>
            </a:r>
            <a:r>
              <a:rPr lang="en-GB" noProof="0" dirty="0"/>
              <a:t> </a:t>
            </a:r>
            <a:r>
              <a:rPr lang="en-GB" noProof="0" dirty="0" err="1"/>
              <a:t>nonsecturi</a:t>
            </a:r>
            <a:r>
              <a:rPr lang="en-GB" noProof="0" dirty="0"/>
              <a:t> </a:t>
            </a:r>
            <a:r>
              <a:rPr lang="en-GB" noProof="0" dirty="0" err="1"/>
              <a:t>officidis</a:t>
            </a:r>
            <a:r>
              <a:rPr lang="en-GB" noProof="0" dirty="0"/>
              <a:t> ex et que </a:t>
            </a:r>
            <a:r>
              <a:rPr lang="en-GB" noProof="0" dirty="0" err="1"/>
              <a:t>esecto</a:t>
            </a:r>
            <a:r>
              <a:rPr lang="en-GB" noProof="0" dirty="0"/>
              <a:t> </a:t>
            </a:r>
            <a:r>
              <a:rPr lang="en-GB" noProof="0" dirty="0" err="1"/>
              <a:t>dolorumenis</a:t>
            </a:r>
            <a:r>
              <a:rPr lang="en-GB" noProof="0" dirty="0"/>
              <a:t> </a:t>
            </a:r>
            <a:r>
              <a:rPr lang="en-GB" noProof="0" dirty="0" err="1"/>
              <a:t>aritat</a:t>
            </a:r>
            <a:r>
              <a:rPr lang="en-GB" noProof="0" dirty="0"/>
              <a:t> et des </a:t>
            </a:r>
            <a:r>
              <a:rPr lang="en-GB" noProof="0" dirty="0" err="1"/>
              <a:t>earcit</a:t>
            </a:r>
            <a:r>
              <a:rPr lang="en-GB" noProof="0" dirty="0"/>
              <a:t>, </a:t>
            </a:r>
            <a:r>
              <a:rPr lang="en-GB" noProof="0" dirty="0" err="1"/>
              <a:t>ium</a:t>
            </a:r>
            <a:r>
              <a:rPr lang="en-GB" noProof="0" dirty="0"/>
              <a:t> ad </a:t>
            </a:r>
            <a:r>
              <a:rPr lang="en-GB" noProof="0" dirty="0" err="1"/>
              <a:t>quam</a:t>
            </a:r>
            <a:r>
              <a:rPr lang="en-GB" noProof="0" dirty="0"/>
              <a:t> </a:t>
            </a:r>
            <a:r>
              <a:rPr lang="en-GB" noProof="0" dirty="0" err="1"/>
              <a:t>faccupt</a:t>
            </a:r>
            <a:r>
              <a:rPr lang="en-GB" noProof="0" dirty="0"/>
              <a:t> </a:t>
            </a:r>
            <a:r>
              <a:rPr lang="en-GB" noProof="0" dirty="0" err="1"/>
              <a:t>atiature</a:t>
            </a:r>
            <a:r>
              <a:rPr lang="en-GB" noProof="0" dirty="0"/>
              <a:t>, qui </a:t>
            </a:r>
            <a:r>
              <a:rPr lang="en-GB" noProof="0" dirty="0" err="1"/>
              <a:t>officipis</a:t>
            </a:r>
            <a:r>
              <a:rPr lang="en-GB" noProof="0" dirty="0"/>
              <a:t> </a:t>
            </a:r>
            <a:r>
              <a:rPr lang="en-GB" noProof="0" dirty="0" err="1"/>
              <a:t>dolupta</a:t>
            </a:r>
            <a:r>
              <a:rPr lang="en-GB" noProof="0" dirty="0"/>
              <a:t> </a:t>
            </a:r>
            <a:r>
              <a:rPr lang="en-GB" noProof="0" dirty="0" err="1"/>
              <a:t>spereium</a:t>
            </a:r>
            <a:r>
              <a:rPr lang="en-GB" noProof="0" dirty="0"/>
              <a:t> </a:t>
            </a:r>
            <a:r>
              <a:rPr lang="en-GB" noProof="0" dirty="0" err="1"/>
              <a:t>quias</a:t>
            </a:r>
            <a:r>
              <a:rPr lang="en-GB" noProof="0" dirty="0"/>
              <a:t> sum </a:t>
            </a:r>
            <a:r>
              <a:rPr lang="en-GB" noProof="0" dirty="0" err="1"/>
              <a:t>aut</a:t>
            </a:r>
            <a:r>
              <a:rPr lang="en-GB" noProof="0" dirty="0"/>
              <a:t> min </a:t>
            </a:r>
            <a:r>
              <a:rPr lang="en-GB" noProof="0" dirty="0" err="1"/>
              <a:t>prae</a:t>
            </a:r>
            <a:r>
              <a:rPr lang="en-GB" noProof="0" dirty="0"/>
              <a:t> </a:t>
            </a:r>
            <a:r>
              <a:rPr lang="en-GB" noProof="0" dirty="0" err="1"/>
              <a:t>nam</a:t>
            </a:r>
            <a:r>
              <a:rPr lang="en-GB" noProof="0" dirty="0"/>
              <a:t> </a:t>
            </a:r>
            <a:r>
              <a:rPr lang="en-GB" noProof="0" dirty="0" err="1"/>
              <a:t>aut</a:t>
            </a:r>
            <a:r>
              <a:rPr lang="en-GB" noProof="0" dirty="0"/>
              <a:t> que </a:t>
            </a:r>
            <a:r>
              <a:rPr lang="en-GB" noProof="0" dirty="0" err="1"/>
              <a:t>nobitatur</a:t>
            </a:r>
            <a:r>
              <a:rPr lang="en-GB" noProof="0" dirty="0"/>
              <a:t>, </a:t>
            </a:r>
            <a:r>
              <a:rPr lang="en-GB" noProof="0" dirty="0" err="1"/>
              <a:t>cus</a:t>
            </a:r>
            <a:r>
              <a:rPr lang="en-GB" noProof="0" dirty="0"/>
              <a:t> </a:t>
            </a:r>
            <a:r>
              <a:rPr lang="en-GB" noProof="0" dirty="0" err="1"/>
              <a:t>eario</a:t>
            </a:r>
            <a:r>
              <a:rPr lang="en-GB" noProof="0" dirty="0"/>
              <a:t> </a:t>
            </a:r>
            <a:r>
              <a:rPr lang="en-GB" noProof="0" dirty="0" err="1"/>
              <a:t>omnihic</a:t>
            </a:r>
            <a:r>
              <a:rPr lang="en-GB" noProof="0" dirty="0"/>
              <a:t> </a:t>
            </a:r>
            <a:r>
              <a:rPr lang="en-GB" noProof="0" dirty="0" err="1"/>
              <a:t>aeruptur</a:t>
            </a:r>
            <a:r>
              <a:rPr lang="en-GB" noProof="0" dirty="0"/>
              <a:t>, sunt </a:t>
            </a:r>
            <a:r>
              <a:rPr lang="en-GB" noProof="0" dirty="0" err="1"/>
              <a:t>eruptat</a:t>
            </a:r>
            <a:r>
              <a:rPr lang="en-GB" noProof="0" dirty="0"/>
              <a:t> </a:t>
            </a:r>
            <a:r>
              <a:rPr lang="en-GB" noProof="0" dirty="0" err="1"/>
              <a:t>volorep</a:t>
            </a:r>
            <a:r>
              <a:rPr lang="en-GB" noProof="0" dirty="0"/>
              <a:t>. &lt;Max. 70 words&gt; </a:t>
            </a:r>
          </a:p>
        </p:txBody>
      </p:sp>
      <p:sp>
        <p:nvSpPr>
          <p:cNvPr id="7" name="Rectangle 6">
            <a:extLst>
              <a:ext uri="{FF2B5EF4-FFF2-40B4-BE49-F238E27FC236}">
                <a16:creationId xmlns:a16="http://schemas.microsoft.com/office/drawing/2014/main" id="{0B2C8D38-07F2-504D-AB41-410D7790C9E1}"/>
              </a:ext>
            </a:extLst>
          </p:cNvPr>
          <p:cNvSpPr/>
          <p:nvPr/>
        </p:nvSpPr>
        <p:spPr>
          <a:xfrm>
            <a:off x="1801208" y="6186695"/>
            <a:ext cx="10390792" cy="679158"/>
          </a:xfrm>
          <a:prstGeom prst="rect">
            <a:avLst/>
          </a:prstGeom>
          <a:solidFill>
            <a:srgbClr val="DC1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pic>
        <p:nvPicPr>
          <p:cNvPr id="15" name="Afbeelding 9">
            <a:extLst>
              <a:ext uri="{FF2B5EF4-FFF2-40B4-BE49-F238E27FC236}">
                <a16:creationId xmlns:a16="http://schemas.microsoft.com/office/drawing/2014/main" id="{B29CA9D8-9CA7-B14B-8FBE-6842BD5C0D2B}"/>
              </a:ext>
            </a:extLst>
          </p:cNvPr>
          <p:cNvPicPr>
            <a:picLocks noChangeAspect="1"/>
          </p:cNvPicPr>
          <p:nvPr/>
        </p:nvPicPr>
        <p:blipFill>
          <a:blip r:embed="rId2"/>
          <a:srcRect/>
          <a:stretch/>
        </p:blipFill>
        <p:spPr>
          <a:xfrm>
            <a:off x="214650" y="6174001"/>
            <a:ext cx="1367886" cy="681578"/>
          </a:xfrm>
          <a:prstGeom prst="rect">
            <a:avLst/>
          </a:prstGeom>
          <a:ln>
            <a:noFill/>
          </a:ln>
        </p:spPr>
      </p:pic>
      <p:sp>
        <p:nvSpPr>
          <p:cNvPr id="2" name="Date Placeholder 1">
            <a:extLst>
              <a:ext uri="{FF2B5EF4-FFF2-40B4-BE49-F238E27FC236}">
                <a16:creationId xmlns:a16="http://schemas.microsoft.com/office/drawing/2014/main" id="{3FF2B2DD-1E0A-E473-6674-775F5EEED57A}"/>
              </a:ext>
            </a:extLst>
          </p:cNvPr>
          <p:cNvSpPr>
            <a:spLocks noGrp="1"/>
          </p:cNvSpPr>
          <p:nvPr>
            <p:ph type="dt" sz="half" idx="11"/>
          </p:nvPr>
        </p:nvSpPr>
        <p:spPr/>
        <p:txBody>
          <a:bodyPr/>
          <a:lstStyle/>
          <a:p>
            <a:fld id="{EACA184A-B37F-4F8A-8962-127EF9FEFC1E}" type="datetimeFigureOut">
              <a:rPr lang="en-NL" smtClean="0"/>
              <a:t>14/02/2025</a:t>
            </a:fld>
            <a:endParaRPr lang="en-NL"/>
          </a:p>
        </p:txBody>
      </p:sp>
      <p:sp>
        <p:nvSpPr>
          <p:cNvPr id="3" name="Slide Number Placeholder 2">
            <a:extLst>
              <a:ext uri="{FF2B5EF4-FFF2-40B4-BE49-F238E27FC236}">
                <a16:creationId xmlns:a16="http://schemas.microsoft.com/office/drawing/2014/main" id="{D4BD336D-6F5D-07B8-2DCE-304CC588B6E1}"/>
              </a:ext>
            </a:extLst>
          </p:cNvPr>
          <p:cNvSpPr>
            <a:spLocks noGrp="1"/>
          </p:cNvSpPr>
          <p:nvPr>
            <p:ph type="sldNum" sz="quarter" idx="12"/>
          </p:nvPr>
        </p:nvSpPr>
        <p:spPr>
          <a:xfrm>
            <a:off x="9326217" y="6346233"/>
            <a:ext cx="2743200" cy="365125"/>
          </a:xfrm>
        </p:spPr>
        <p:txBody>
          <a:bodyPr/>
          <a:lstStyle>
            <a:lvl1pPr>
              <a:defRPr>
                <a:solidFill>
                  <a:schemeClr val="bg1"/>
                </a:solidFill>
                <a:latin typeface="Gill Sans MT" panose="020B0502020104020203" pitchFamily="34" charset="0"/>
              </a:defRPr>
            </a:lvl1pPr>
          </a:lstStyle>
          <a:p>
            <a:fld id="{83FD270E-77DB-47FF-A269-5D3358843319}" type="slidenum">
              <a:rPr lang="en-NL" smtClean="0"/>
              <a:t>‹#›</a:t>
            </a:fld>
            <a:endParaRPr lang="en-NL"/>
          </a:p>
        </p:txBody>
      </p:sp>
    </p:spTree>
    <p:extLst>
      <p:ext uri="{BB962C8B-B14F-4D97-AF65-F5344CB8AC3E}">
        <p14:creationId xmlns:p14="http://schemas.microsoft.com/office/powerpoint/2010/main" val="1474883911"/>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6_Cover without illustration">
    <p:bg bwMode="gray">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9A13E78-29DA-C04E-BC90-00ED3FD76320}"/>
              </a:ext>
            </a:extLst>
          </p:cNvPr>
          <p:cNvSpPr/>
          <p:nvPr/>
        </p:nvSpPr>
        <p:spPr>
          <a:xfrm>
            <a:off x="0" y="-9940"/>
            <a:ext cx="12192000" cy="5907038"/>
          </a:xfrm>
          <a:prstGeom prst="rect">
            <a:avLst/>
          </a:prstGeom>
          <a:solidFill>
            <a:srgbClr val="85848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dirty="0"/>
          </a:p>
        </p:txBody>
      </p:sp>
      <p:sp>
        <p:nvSpPr>
          <p:cNvPr id="9" name="Tijdelijke aanduiding voor datum 3">
            <a:extLst>
              <a:ext uri="{FF2B5EF4-FFF2-40B4-BE49-F238E27FC236}">
                <a16:creationId xmlns:a16="http://schemas.microsoft.com/office/drawing/2014/main" id="{CB32D3BF-A5D5-1C45-94F9-8B03C0B6B9B5}"/>
              </a:ext>
            </a:extLst>
          </p:cNvPr>
          <p:cNvSpPr>
            <a:spLocks noGrp="1"/>
          </p:cNvSpPr>
          <p:nvPr>
            <p:ph type="dt" sz="half" idx="10"/>
          </p:nvPr>
        </p:nvSpPr>
        <p:spPr>
          <a:xfrm>
            <a:off x="10063200" y="511767"/>
            <a:ext cx="1852952" cy="216025"/>
          </a:xfrm>
          <a:prstGeom prst="rect">
            <a:avLst/>
          </a:prstGeom>
        </p:spPr>
        <p:txBody>
          <a:bodyPr/>
          <a:lstStyle>
            <a:lvl1pPr algn="r">
              <a:defRPr sz="1200" b="0" i="0">
                <a:solidFill>
                  <a:schemeClr val="tx1"/>
                </a:solidFill>
                <a:latin typeface="Gill Sans MT" panose="020B0502020104020203" pitchFamily="34" charset="0"/>
                <a:ea typeface="Open Sans Light" panose="020B0306030504020204" pitchFamily="34" charset="0"/>
                <a:cs typeface="Open Sans Light" panose="020B0306030504020204" pitchFamily="34" charset="0"/>
              </a:defRPr>
            </a:lvl1pPr>
          </a:lstStyle>
          <a:p>
            <a:fld id="{EACA184A-B37F-4F8A-8962-127EF9FEFC1E}" type="datetimeFigureOut">
              <a:rPr lang="en-NL" smtClean="0"/>
              <a:t>14/02/2025</a:t>
            </a:fld>
            <a:endParaRPr lang="en-NL"/>
          </a:p>
        </p:txBody>
      </p:sp>
      <p:sp>
        <p:nvSpPr>
          <p:cNvPr id="16" name="Tijdelijke aanduiding voor tekst 32">
            <a:extLst>
              <a:ext uri="{FF2B5EF4-FFF2-40B4-BE49-F238E27FC236}">
                <a16:creationId xmlns:a16="http://schemas.microsoft.com/office/drawing/2014/main" id="{684C271C-A6B1-534A-AF6D-FF4FE7F6FC2C}"/>
              </a:ext>
            </a:extLst>
          </p:cNvPr>
          <p:cNvSpPr>
            <a:spLocks noGrp="1"/>
          </p:cNvSpPr>
          <p:nvPr>
            <p:ph type="body" sz="quarter" idx="15" hasCustomPrompt="1"/>
          </p:nvPr>
        </p:nvSpPr>
        <p:spPr>
          <a:xfrm>
            <a:off x="300748" y="511767"/>
            <a:ext cx="5037413" cy="217169"/>
          </a:xfrm>
          <a:prstGeom prst="rect">
            <a:avLst/>
          </a:prstGeom>
        </p:spPr>
        <p:txBody>
          <a:bodyPr/>
          <a:lstStyle>
            <a:lvl1pPr marL="0" marR="0" indent="0" algn="l" defTabSz="914126" rtl="0" eaLnBrk="1" fontAlgn="auto" latinLnBrk="0" hangingPunct="1">
              <a:lnSpc>
                <a:spcPct val="110000"/>
              </a:lnSpc>
              <a:spcBef>
                <a:spcPts val="0"/>
              </a:spcBef>
              <a:spcAft>
                <a:spcPts val="0"/>
              </a:spcAft>
              <a:buClrTx/>
              <a:buSzTx/>
              <a:buFont typeface="Arial" pitchFamily="34" charset="0"/>
              <a:buNone/>
              <a:tabLst/>
              <a:defRPr sz="1200" b="1" i="0">
                <a:solidFill>
                  <a:schemeClr val="tx1"/>
                </a:solidFill>
                <a:latin typeface="Garamond" panose="02020404030301010803" pitchFamily="18" charset="0"/>
                <a:ea typeface="Open Sans" panose="020B0606030504020204" pitchFamily="34" charset="0"/>
                <a:cs typeface="Open Sans" panose="020B0606030504020204" pitchFamily="34" charset="0"/>
              </a:defRPr>
            </a:lvl1pPr>
          </a:lstStyle>
          <a:p>
            <a:r>
              <a:rPr lang="en-GB" noProof="0" dirty="0"/>
              <a:t>Name Surname</a:t>
            </a:r>
          </a:p>
        </p:txBody>
      </p:sp>
      <p:sp>
        <p:nvSpPr>
          <p:cNvPr id="17" name="Tijdelijke aanduiding voor tekst 34">
            <a:extLst>
              <a:ext uri="{FF2B5EF4-FFF2-40B4-BE49-F238E27FC236}">
                <a16:creationId xmlns:a16="http://schemas.microsoft.com/office/drawing/2014/main" id="{F076D24E-1371-6C4B-B9A4-F509F312E369}"/>
              </a:ext>
            </a:extLst>
          </p:cNvPr>
          <p:cNvSpPr>
            <a:spLocks noGrp="1"/>
          </p:cNvSpPr>
          <p:nvPr>
            <p:ph type="body" sz="quarter" idx="16" hasCustomPrompt="1"/>
          </p:nvPr>
        </p:nvSpPr>
        <p:spPr>
          <a:xfrm>
            <a:off x="300748" y="728935"/>
            <a:ext cx="5037413" cy="270592"/>
          </a:xfrm>
          <a:prstGeom prst="rect">
            <a:avLst/>
          </a:prstGeom>
        </p:spPr>
        <p:txBody>
          <a:bodyPr/>
          <a:lstStyle>
            <a:lvl1pPr algn="l">
              <a:defRPr sz="1200" b="0" i="0">
                <a:solidFill>
                  <a:schemeClr val="tx1"/>
                </a:solidFill>
                <a:latin typeface="Gill Sans MT" panose="020B0502020104020203" pitchFamily="34" charset="0"/>
                <a:ea typeface="Open Sans Light" panose="020B0306030504020204" pitchFamily="34" charset="0"/>
                <a:cs typeface="Open Sans Light" panose="020B0306030504020204" pitchFamily="34" charset="0"/>
              </a:defRPr>
            </a:lvl1pPr>
          </a:lstStyle>
          <a:p>
            <a:r>
              <a:rPr lang="en-GB" noProof="0" dirty="0"/>
              <a:t>Job title</a:t>
            </a:r>
          </a:p>
        </p:txBody>
      </p:sp>
      <p:pic>
        <p:nvPicPr>
          <p:cNvPr id="23" name="Afbeelding 9">
            <a:extLst>
              <a:ext uri="{FF2B5EF4-FFF2-40B4-BE49-F238E27FC236}">
                <a16:creationId xmlns:a16="http://schemas.microsoft.com/office/drawing/2014/main" id="{685D8D53-DB6B-0347-BB01-8A83BB201A88}"/>
              </a:ext>
            </a:extLst>
          </p:cNvPr>
          <p:cNvPicPr>
            <a:picLocks noChangeAspect="1"/>
          </p:cNvPicPr>
          <p:nvPr/>
        </p:nvPicPr>
        <p:blipFill>
          <a:blip r:embed="rId2"/>
          <a:srcRect/>
          <a:stretch/>
        </p:blipFill>
        <p:spPr>
          <a:xfrm>
            <a:off x="0" y="5907040"/>
            <a:ext cx="1908521" cy="950961"/>
          </a:xfrm>
          <a:prstGeom prst="rect">
            <a:avLst/>
          </a:prstGeom>
          <a:ln>
            <a:noFill/>
          </a:ln>
        </p:spPr>
      </p:pic>
      <p:sp>
        <p:nvSpPr>
          <p:cNvPr id="4" name="Titel 1">
            <a:extLst>
              <a:ext uri="{FF2B5EF4-FFF2-40B4-BE49-F238E27FC236}">
                <a16:creationId xmlns:a16="http://schemas.microsoft.com/office/drawing/2014/main" id="{426C0A27-934B-1595-C201-EC9466488643}"/>
              </a:ext>
            </a:extLst>
          </p:cNvPr>
          <p:cNvSpPr>
            <a:spLocks noGrp="1"/>
          </p:cNvSpPr>
          <p:nvPr>
            <p:ph type="ctrTitle" hasCustomPrompt="1"/>
          </p:nvPr>
        </p:nvSpPr>
        <p:spPr>
          <a:xfrm>
            <a:off x="1522274" y="2326909"/>
            <a:ext cx="9147451" cy="1699337"/>
          </a:xfrm>
          <a:prstGeom prst="rect">
            <a:avLst/>
          </a:prstGeom>
        </p:spPr>
        <p:txBody>
          <a:bodyPr anchor="ctr" anchorCtr="0"/>
          <a:lstStyle>
            <a:lvl1pPr algn="ctr">
              <a:defRPr sz="4399" b="1" i="0" spc="-20" baseline="0">
                <a:solidFill>
                  <a:schemeClr val="tx1"/>
                </a:solidFill>
                <a:latin typeface="Garamond" panose="02020404030301010803" pitchFamily="18" charset="0"/>
                <a:ea typeface="Open Sans Light" panose="020B0306030504020204" pitchFamily="34" charset="0"/>
                <a:cs typeface="Open Sans Light" panose="020B0306030504020204" pitchFamily="34" charset="0"/>
              </a:defRPr>
            </a:lvl1pPr>
          </a:lstStyle>
          <a:p>
            <a:r>
              <a:rPr lang="en-GB" noProof="0" dirty="0"/>
              <a:t>Place your attention-grabbing headline here</a:t>
            </a:r>
          </a:p>
        </p:txBody>
      </p:sp>
    </p:spTree>
    <p:extLst>
      <p:ext uri="{BB962C8B-B14F-4D97-AF65-F5344CB8AC3E}">
        <p14:creationId xmlns:p14="http://schemas.microsoft.com/office/powerpoint/2010/main" val="2583917392"/>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11">
          <p15:clr>
            <a:srgbClr val="FBAE40"/>
          </p15:clr>
        </p15:guide>
        <p15:guide id="7" pos="6200">
          <p15:clr>
            <a:srgbClr val="FBAE40"/>
          </p15:clr>
        </p15:guide>
        <p15:guide id="8" pos="6290">
          <p15:clr>
            <a:srgbClr val="FBAE40"/>
          </p15:clr>
        </p15:guide>
        <p15:guide id="9" pos="4998">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7_Cover without illustration">
    <p:bg bwMode="gray">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9A13E78-29DA-C04E-BC90-00ED3FD76320}"/>
              </a:ext>
            </a:extLst>
          </p:cNvPr>
          <p:cNvSpPr/>
          <p:nvPr/>
        </p:nvSpPr>
        <p:spPr>
          <a:xfrm>
            <a:off x="0" y="-9940"/>
            <a:ext cx="12192000" cy="5907038"/>
          </a:xfrm>
          <a:prstGeom prst="rect">
            <a:avLst/>
          </a:prstGeom>
          <a:solidFill>
            <a:srgbClr val="F2A4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dirty="0"/>
          </a:p>
        </p:txBody>
      </p:sp>
      <p:sp>
        <p:nvSpPr>
          <p:cNvPr id="9" name="Tijdelijke aanduiding voor datum 3">
            <a:extLst>
              <a:ext uri="{FF2B5EF4-FFF2-40B4-BE49-F238E27FC236}">
                <a16:creationId xmlns:a16="http://schemas.microsoft.com/office/drawing/2014/main" id="{CB32D3BF-A5D5-1C45-94F9-8B03C0B6B9B5}"/>
              </a:ext>
            </a:extLst>
          </p:cNvPr>
          <p:cNvSpPr>
            <a:spLocks noGrp="1"/>
          </p:cNvSpPr>
          <p:nvPr>
            <p:ph type="dt" sz="half" idx="10"/>
          </p:nvPr>
        </p:nvSpPr>
        <p:spPr>
          <a:xfrm>
            <a:off x="10063200" y="511767"/>
            <a:ext cx="1852952" cy="216025"/>
          </a:xfrm>
          <a:prstGeom prst="rect">
            <a:avLst/>
          </a:prstGeom>
        </p:spPr>
        <p:txBody>
          <a:bodyPr/>
          <a:lstStyle>
            <a:lvl1pPr algn="r">
              <a:defRPr sz="1200" b="0" i="0">
                <a:solidFill>
                  <a:schemeClr val="tx1"/>
                </a:solidFill>
                <a:latin typeface="Gill Sans MT" panose="020B0502020104020203" pitchFamily="34" charset="0"/>
                <a:ea typeface="Open Sans Light" panose="020B0306030504020204" pitchFamily="34" charset="0"/>
                <a:cs typeface="Open Sans Light" panose="020B0306030504020204" pitchFamily="34" charset="0"/>
              </a:defRPr>
            </a:lvl1pPr>
          </a:lstStyle>
          <a:p>
            <a:fld id="{EACA184A-B37F-4F8A-8962-127EF9FEFC1E}" type="datetimeFigureOut">
              <a:rPr lang="en-NL" smtClean="0"/>
              <a:t>14/02/2025</a:t>
            </a:fld>
            <a:endParaRPr lang="en-NL"/>
          </a:p>
        </p:txBody>
      </p:sp>
      <p:sp>
        <p:nvSpPr>
          <p:cNvPr id="16" name="Tijdelijke aanduiding voor tekst 32">
            <a:extLst>
              <a:ext uri="{FF2B5EF4-FFF2-40B4-BE49-F238E27FC236}">
                <a16:creationId xmlns:a16="http://schemas.microsoft.com/office/drawing/2014/main" id="{684C271C-A6B1-534A-AF6D-FF4FE7F6FC2C}"/>
              </a:ext>
            </a:extLst>
          </p:cNvPr>
          <p:cNvSpPr>
            <a:spLocks noGrp="1"/>
          </p:cNvSpPr>
          <p:nvPr>
            <p:ph type="body" sz="quarter" idx="15" hasCustomPrompt="1"/>
          </p:nvPr>
        </p:nvSpPr>
        <p:spPr>
          <a:xfrm>
            <a:off x="300748" y="511767"/>
            <a:ext cx="5037413" cy="217169"/>
          </a:xfrm>
          <a:prstGeom prst="rect">
            <a:avLst/>
          </a:prstGeom>
        </p:spPr>
        <p:txBody>
          <a:bodyPr/>
          <a:lstStyle>
            <a:lvl1pPr marL="0" marR="0" indent="0" algn="l" defTabSz="914126" rtl="0" eaLnBrk="1" fontAlgn="auto" latinLnBrk="0" hangingPunct="1">
              <a:lnSpc>
                <a:spcPct val="110000"/>
              </a:lnSpc>
              <a:spcBef>
                <a:spcPts val="0"/>
              </a:spcBef>
              <a:spcAft>
                <a:spcPts val="0"/>
              </a:spcAft>
              <a:buClrTx/>
              <a:buSzTx/>
              <a:buFont typeface="Arial" pitchFamily="34" charset="0"/>
              <a:buNone/>
              <a:tabLst/>
              <a:defRPr sz="1200" b="1" i="0">
                <a:solidFill>
                  <a:schemeClr val="tx1"/>
                </a:solidFill>
                <a:latin typeface="Garamond" panose="02020404030301010803" pitchFamily="18" charset="0"/>
                <a:ea typeface="Open Sans" panose="020B0606030504020204" pitchFamily="34" charset="0"/>
                <a:cs typeface="Open Sans" panose="020B0606030504020204" pitchFamily="34" charset="0"/>
              </a:defRPr>
            </a:lvl1pPr>
          </a:lstStyle>
          <a:p>
            <a:r>
              <a:rPr lang="en-GB" noProof="0" dirty="0"/>
              <a:t>Name Surname</a:t>
            </a:r>
          </a:p>
        </p:txBody>
      </p:sp>
      <p:sp>
        <p:nvSpPr>
          <p:cNvPr id="17" name="Tijdelijke aanduiding voor tekst 34">
            <a:extLst>
              <a:ext uri="{FF2B5EF4-FFF2-40B4-BE49-F238E27FC236}">
                <a16:creationId xmlns:a16="http://schemas.microsoft.com/office/drawing/2014/main" id="{F076D24E-1371-6C4B-B9A4-F509F312E369}"/>
              </a:ext>
            </a:extLst>
          </p:cNvPr>
          <p:cNvSpPr>
            <a:spLocks noGrp="1"/>
          </p:cNvSpPr>
          <p:nvPr>
            <p:ph type="body" sz="quarter" idx="16" hasCustomPrompt="1"/>
          </p:nvPr>
        </p:nvSpPr>
        <p:spPr>
          <a:xfrm>
            <a:off x="300748" y="728935"/>
            <a:ext cx="5037413" cy="270592"/>
          </a:xfrm>
          <a:prstGeom prst="rect">
            <a:avLst/>
          </a:prstGeom>
        </p:spPr>
        <p:txBody>
          <a:bodyPr/>
          <a:lstStyle>
            <a:lvl1pPr algn="l">
              <a:defRPr sz="1200" b="0" i="0">
                <a:solidFill>
                  <a:schemeClr val="tx1"/>
                </a:solidFill>
                <a:latin typeface="Gill Sans MT" panose="020B0502020104020203" pitchFamily="34" charset="0"/>
                <a:ea typeface="Open Sans Light" panose="020B0306030504020204" pitchFamily="34" charset="0"/>
                <a:cs typeface="Open Sans Light" panose="020B0306030504020204" pitchFamily="34" charset="0"/>
              </a:defRPr>
            </a:lvl1pPr>
          </a:lstStyle>
          <a:p>
            <a:r>
              <a:rPr lang="en-GB" noProof="0" dirty="0"/>
              <a:t>Job title</a:t>
            </a:r>
          </a:p>
        </p:txBody>
      </p:sp>
      <p:pic>
        <p:nvPicPr>
          <p:cNvPr id="23" name="Afbeelding 9">
            <a:extLst>
              <a:ext uri="{FF2B5EF4-FFF2-40B4-BE49-F238E27FC236}">
                <a16:creationId xmlns:a16="http://schemas.microsoft.com/office/drawing/2014/main" id="{685D8D53-DB6B-0347-BB01-8A83BB201A88}"/>
              </a:ext>
            </a:extLst>
          </p:cNvPr>
          <p:cNvPicPr>
            <a:picLocks noChangeAspect="1"/>
          </p:cNvPicPr>
          <p:nvPr/>
        </p:nvPicPr>
        <p:blipFill>
          <a:blip r:embed="rId2"/>
          <a:srcRect/>
          <a:stretch/>
        </p:blipFill>
        <p:spPr>
          <a:xfrm>
            <a:off x="0" y="5907040"/>
            <a:ext cx="1908521" cy="950961"/>
          </a:xfrm>
          <a:prstGeom prst="rect">
            <a:avLst/>
          </a:prstGeom>
          <a:ln>
            <a:noFill/>
          </a:ln>
        </p:spPr>
      </p:pic>
      <p:sp>
        <p:nvSpPr>
          <p:cNvPr id="4" name="Titel 1">
            <a:extLst>
              <a:ext uri="{FF2B5EF4-FFF2-40B4-BE49-F238E27FC236}">
                <a16:creationId xmlns:a16="http://schemas.microsoft.com/office/drawing/2014/main" id="{426C0A27-934B-1595-C201-EC9466488643}"/>
              </a:ext>
            </a:extLst>
          </p:cNvPr>
          <p:cNvSpPr>
            <a:spLocks noGrp="1"/>
          </p:cNvSpPr>
          <p:nvPr>
            <p:ph type="ctrTitle" hasCustomPrompt="1"/>
          </p:nvPr>
        </p:nvSpPr>
        <p:spPr>
          <a:xfrm>
            <a:off x="1522274" y="2326909"/>
            <a:ext cx="9147451" cy="1699337"/>
          </a:xfrm>
          <a:prstGeom prst="rect">
            <a:avLst/>
          </a:prstGeom>
        </p:spPr>
        <p:txBody>
          <a:bodyPr anchor="ctr" anchorCtr="0"/>
          <a:lstStyle>
            <a:lvl1pPr algn="ctr">
              <a:defRPr sz="4399" b="1" i="0" spc="-20" baseline="0">
                <a:solidFill>
                  <a:schemeClr val="tx1"/>
                </a:solidFill>
                <a:latin typeface="Garamond" panose="02020404030301010803" pitchFamily="18" charset="0"/>
                <a:ea typeface="Open Sans Light" panose="020B0306030504020204" pitchFamily="34" charset="0"/>
                <a:cs typeface="Open Sans Light" panose="020B0306030504020204" pitchFamily="34" charset="0"/>
              </a:defRPr>
            </a:lvl1pPr>
          </a:lstStyle>
          <a:p>
            <a:r>
              <a:rPr lang="en-GB" noProof="0" dirty="0"/>
              <a:t>Place your attention-grabbing headline here</a:t>
            </a:r>
          </a:p>
        </p:txBody>
      </p:sp>
    </p:spTree>
    <p:extLst>
      <p:ext uri="{BB962C8B-B14F-4D97-AF65-F5344CB8AC3E}">
        <p14:creationId xmlns:p14="http://schemas.microsoft.com/office/powerpoint/2010/main" val="937817345"/>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11">
          <p15:clr>
            <a:srgbClr val="FBAE40"/>
          </p15:clr>
        </p15:guide>
        <p15:guide id="7" pos="6200">
          <p15:clr>
            <a:srgbClr val="FBAE40"/>
          </p15:clr>
        </p15:guide>
        <p15:guide id="8" pos="6290">
          <p15:clr>
            <a:srgbClr val="FBAE40"/>
          </p15:clr>
        </p15:guide>
        <p15:guide id="9" pos="4998">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Cover with illustration">
    <p:bg bwMode="gray">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2804DE-7AD7-2AD0-3400-B193AB1CA3D4}"/>
              </a:ext>
            </a:extLst>
          </p:cNvPr>
          <p:cNvSpPr/>
          <p:nvPr/>
        </p:nvSpPr>
        <p:spPr>
          <a:xfrm>
            <a:off x="0" y="0"/>
            <a:ext cx="12192000" cy="5907038"/>
          </a:xfrm>
          <a:prstGeom prst="rect">
            <a:avLst/>
          </a:prstGeom>
          <a:solidFill>
            <a:srgbClr val="DC1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dirty="0"/>
          </a:p>
        </p:txBody>
      </p:sp>
      <p:sp>
        <p:nvSpPr>
          <p:cNvPr id="9" name="Tijdelijke aanduiding voor datum 3">
            <a:extLst>
              <a:ext uri="{FF2B5EF4-FFF2-40B4-BE49-F238E27FC236}">
                <a16:creationId xmlns:a16="http://schemas.microsoft.com/office/drawing/2014/main" id="{2307BE01-37C9-DD4F-B8A5-1D2F410949B6}"/>
              </a:ext>
            </a:extLst>
          </p:cNvPr>
          <p:cNvSpPr>
            <a:spLocks noGrp="1"/>
          </p:cNvSpPr>
          <p:nvPr>
            <p:ph type="dt" sz="half" idx="10"/>
          </p:nvPr>
        </p:nvSpPr>
        <p:spPr>
          <a:xfrm>
            <a:off x="10063200" y="6248161"/>
            <a:ext cx="1852952" cy="216025"/>
          </a:xfrm>
          <a:prstGeom prst="rect">
            <a:avLst/>
          </a:prstGeom>
        </p:spPr>
        <p:txBody>
          <a:bodyPr/>
          <a:lstStyle>
            <a:lvl1pPr algn="r">
              <a:defRPr sz="1200" b="0" i="0">
                <a:latin typeface="Gill Sans MT" panose="020B0502020104020203" pitchFamily="34" charset="0"/>
                <a:ea typeface="Open Sans Light" panose="020B0306030504020204" pitchFamily="34" charset="0"/>
                <a:cs typeface="Open Sans Light" panose="020B0306030504020204" pitchFamily="34" charset="0"/>
              </a:defRPr>
            </a:lvl1pPr>
          </a:lstStyle>
          <a:p>
            <a:fld id="{EACA184A-B37F-4F8A-8962-127EF9FEFC1E}" type="datetimeFigureOut">
              <a:rPr lang="en-NL" smtClean="0"/>
              <a:t>14/02/2025</a:t>
            </a:fld>
            <a:endParaRPr lang="en-NL"/>
          </a:p>
        </p:txBody>
      </p:sp>
      <p:sp>
        <p:nvSpPr>
          <p:cNvPr id="11" name="Titel 1">
            <a:extLst>
              <a:ext uri="{FF2B5EF4-FFF2-40B4-BE49-F238E27FC236}">
                <a16:creationId xmlns:a16="http://schemas.microsoft.com/office/drawing/2014/main" id="{23F49BAD-607D-4A43-B655-F8FB048600B6}"/>
              </a:ext>
            </a:extLst>
          </p:cNvPr>
          <p:cNvSpPr>
            <a:spLocks noGrp="1"/>
          </p:cNvSpPr>
          <p:nvPr>
            <p:ph type="ctrTitle" hasCustomPrompt="1"/>
          </p:nvPr>
        </p:nvSpPr>
        <p:spPr>
          <a:xfrm>
            <a:off x="300748" y="2465798"/>
            <a:ext cx="6657040" cy="2017303"/>
          </a:xfrm>
          <a:prstGeom prst="rect">
            <a:avLst/>
          </a:prstGeom>
        </p:spPr>
        <p:txBody>
          <a:bodyPr anchor="t" anchorCtr="0"/>
          <a:lstStyle>
            <a:lvl1pPr algn="l">
              <a:defRPr sz="4399" b="1" i="0" spc="-20" baseline="0">
                <a:solidFill>
                  <a:schemeClr val="bg1"/>
                </a:solidFill>
                <a:latin typeface="Garamond" panose="02020404030301010803" pitchFamily="18" charset="0"/>
                <a:ea typeface="Open Sans Light" panose="020B0306030504020204" pitchFamily="34" charset="0"/>
                <a:cs typeface="Open Sans Light" panose="020B0306030504020204" pitchFamily="34" charset="0"/>
              </a:defRPr>
            </a:lvl1pPr>
          </a:lstStyle>
          <a:p>
            <a:r>
              <a:rPr lang="en-GB" noProof="0" dirty="0"/>
              <a:t>Place your attention-grabbing headline here</a:t>
            </a:r>
          </a:p>
        </p:txBody>
      </p:sp>
      <p:sp>
        <p:nvSpPr>
          <p:cNvPr id="16" name="Tijdelijke aanduiding voor tekst 32">
            <a:extLst>
              <a:ext uri="{FF2B5EF4-FFF2-40B4-BE49-F238E27FC236}">
                <a16:creationId xmlns:a16="http://schemas.microsoft.com/office/drawing/2014/main" id="{00B093F6-7634-5548-AE16-6F4CA7A5BAB6}"/>
              </a:ext>
            </a:extLst>
          </p:cNvPr>
          <p:cNvSpPr>
            <a:spLocks noGrp="1"/>
          </p:cNvSpPr>
          <p:nvPr>
            <p:ph type="body" sz="quarter" idx="15" hasCustomPrompt="1"/>
          </p:nvPr>
        </p:nvSpPr>
        <p:spPr>
          <a:xfrm>
            <a:off x="300748" y="511767"/>
            <a:ext cx="5037413" cy="217169"/>
          </a:xfrm>
          <a:prstGeom prst="rect">
            <a:avLst/>
          </a:prstGeom>
        </p:spPr>
        <p:txBody>
          <a:bodyPr/>
          <a:lstStyle>
            <a:lvl1pPr marL="0" marR="0" indent="0" algn="l" defTabSz="914126" rtl="0" eaLnBrk="1" fontAlgn="auto" latinLnBrk="0" hangingPunct="1">
              <a:lnSpc>
                <a:spcPct val="110000"/>
              </a:lnSpc>
              <a:spcBef>
                <a:spcPts val="0"/>
              </a:spcBef>
              <a:spcAft>
                <a:spcPts val="0"/>
              </a:spcAft>
              <a:buClrTx/>
              <a:buSzTx/>
              <a:buFont typeface="Arial" pitchFamily="34" charset="0"/>
              <a:buNone/>
              <a:tabLst/>
              <a:defRPr sz="1200" b="1" i="0">
                <a:solidFill>
                  <a:schemeClr val="bg1"/>
                </a:solidFill>
                <a:latin typeface="Garamond" panose="02020404030301010803" pitchFamily="18" charset="0"/>
                <a:ea typeface="Open Sans" panose="020B0606030504020204" pitchFamily="34" charset="0"/>
                <a:cs typeface="Open Sans" panose="020B0606030504020204" pitchFamily="34" charset="0"/>
              </a:defRPr>
            </a:lvl1pPr>
          </a:lstStyle>
          <a:p>
            <a:r>
              <a:rPr lang="en-GB" noProof="0" dirty="0"/>
              <a:t>Name Surname</a:t>
            </a:r>
          </a:p>
        </p:txBody>
      </p:sp>
      <p:sp>
        <p:nvSpPr>
          <p:cNvPr id="17" name="Tijdelijke aanduiding voor tekst 34">
            <a:extLst>
              <a:ext uri="{FF2B5EF4-FFF2-40B4-BE49-F238E27FC236}">
                <a16:creationId xmlns:a16="http://schemas.microsoft.com/office/drawing/2014/main" id="{C626433C-922B-0E4D-A72C-BA798191421D}"/>
              </a:ext>
            </a:extLst>
          </p:cNvPr>
          <p:cNvSpPr>
            <a:spLocks noGrp="1"/>
          </p:cNvSpPr>
          <p:nvPr>
            <p:ph type="body" sz="quarter" idx="16" hasCustomPrompt="1"/>
          </p:nvPr>
        </p:nvSpPr>
        <p:spPr>
          <a:xfrm>
            <a:off x="300748" y="728935"/>
            <a:ext cx="5037413" cy="270592"/>
          </a:xfrm>
          <a:prstGeom prst="rect">
            <a:avLst/>
          </a:prstGeom>
        </p:spPr>
        <p:txBody>
          <a:bodyPr/>
          <a:lstStyle>
            <a:lvl1pPr algn="l">
              <a:defRPr sz="1200" b="0" i="0">
                <a:solidFill>
                  <a:schemeClr val="bg1"/>
                </a:solidFill>
                <a:latin typeface="Gill Sans MT" panose="020B0502020104020203" pitchFamily="34" charset="0"/>
                <a:ea typeface="Open Sans Light" panose="020B0306030504020204" pitchFamily="34" charset="0"/>
                <a:cs typeface="Open Sans Light" panose="020B0306030504020204" pitchFamily="34" charset="0"/>
              </a:defRPr>
            </a:lvl1pPr>
          </a:lstStyle>
          <a:p>
            <a:r>
              <a:rPr lang="en-GB" noProof="0" dirty="0"/>
              <a:t>Job title</a:t>
            </a:r>
          </a:p>
        </p:txBody>
      </p:sp>
      <p:pic>
        <p:nvPicPr>
          <p:cNvPr id="20" name="Afbeelding 9">
            <a:extLst>
              <a:ext uri="{FF2B5EF4-FFF2-40B4-BE49-F238E27FC236}">
                <a16:creationId xmlns:a16="http://schemas.microsoft.com/office/drawing/2014/main" id="{86612F98-9098-FF4F-870B-8F3E7F83C106}"/>
              </a:ext>
            </a:extLst>
          </p:cNvPr>
          <p:cNvPicPr>
            <a:picLocks noChangeAspect="1"/>
          </p:cNvPicPr>
          <p:nvPr/>
        </p:nvPicPr>
        <p:blipFill>
          <a:blip r:embed="rId2"/>
          <a:srcRect/>
          <a:stretch/>
        </p:blipFill>
        <p:spPr>
          <a:xfrm>
            <a:off x="-1" y="5907039"/>
            <a:ext cx="1908521" cy="950961"/>
          </a:xfrm>
          <a:prstGeom prst="rect">
            <a:avLst/>
          </a:prstGeom>
          <a:ln>
            <a:noFill/>
          </a:ln>
        </p:spPr>
      </p:pic>
    </p:spTree>
    <p:extLst>
      <p:ext uri="{BB962C8B-B14F-4D97-AF65-F5344CB8AC3E}">
        <p14:creationId xmlns:p14="http://schemas.microsoft.com/office/powerpoint/2010/main" val="107653967"/>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11">
          <p15:clr>
            <a:srgbClr val="FBAE40"/>
          </p15:clr>
        </p15:guide>
        <p15:guide id="7" pos="6200">
          <p15:clr>
            <a:srgbClr val="FBAE40"/>
          </p15:clr>
        </p15:guide>
        <p15:guide id="8" pos="6290">
          <p15:clr>
            <a:srgbClr val="FBAE40"/>
          </p15:clr>
        </p15:guide>
        <p15:guide id="9" pos="4998">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2_Cover with illustration">
    <p:bg bwMode="gray">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2804DE-7AD7-2AD0-3400-B193AB1CA3D4}"/>
              </a:ext>
            </a:extLst>
          </p:cNvPr>
          <p:cNvSpPr/>
          <p:nvPr/>
        </p:nvSpPr>
        <p:spPr>
          <a:xfrm>
            <a:off x="0" y="0"/>
            <a:ext cx="12192000" cy="5907038"/>
          </a:xfrm>
          <a:prstGeom prst="rect">
            <a:avLst/>
          </a:prstGeom>
          <a:solidFill>
            <a:srgbClr val="85848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dirty="0"/>
          </a:p>
        </p:txBody>
      </p:sp>
      <p:sp>
        <p:nvSpPr>
          <p:cNvPr id="9" name="Tijdelijke aanduiding voor datum 3">
            <a:extLst>
              <a:ext uri="{FF2B5EF4-FFF2-40B4-BE49-F238E27FC236}">
                <a16:creationId xmlns:a16="http://schemas.microsoft.com/office/drawing/2014/main" id="{2307BE01-37C9-DD4F-B8A5-1D2F410949B6}"/>
              </a:ext>
            </a:extLst>
          </p:cNvPr>
          <p:cNvSpPr>
            <a:spLocks noGrp="1"/>
          </p:cNvSpPr>
          <p:nvPr>
            <p:ph type="dt" sz="half" idx="10"/>
          </p:nvPr>
        </p:nvSpPr>
        <p:spPr>
          <a:xfrm>
            <a:off x="10063200" y="6248161"/>
            <a:ext cx="1852952" cy="216025"/>
          </a:xfrm>
          <a:prstGeom prst="rect">
            <a:avLst/>
          </a:prstGeom>
        </p:spPr>
        <p:txBody>
          <a:bodyPr/>
          <a:lstStyle>
            <a:lvl1pPr algn="r">
              <a:defRPr sz="1200" b="0" i="0">
                <a:latin typeface="Gill Sans MT" panose="020B0502020104020203" pitchFamily="34" charset="0"/>
                <a:ea typeface="Open Sans Light" panose="020B0306030504020204" pitchFamily="34" charset="0"/>
                <a:cs typeface="Open Sans Light" panose="020B0306030504020204" pitchFamily="34" charset="0"/>
              </a:defRPr>
            </a:lvl1pPr>
          </a:lstStyle>
          <a:p>
            <a:fld id="{EACA184A-B37F-4F8A-8962-127EF9FEFC1E}" type="datetimeFigureOut">
              <a:rPr lang="en-NL" smtClean="0"/>
              <a:t>14/02/2025</a:t>
            </a:fld>
            <a:endParaRPr lang="en-NL"/>
          </a:p>
        </p:txBody>
      </p:sp>
      <p:sp>
        <p:nvSpPr>
          <p:cNvPr id="11" name="Titel 1">
            <a:extLst>
              <a:ext uri="{FF2B5EF4-FFF2-40B4-BE49-F238E27FC236}">
                <a16:creationId xmlns:a16="http://schemas.microsoft.com/office/drawing/2014/main" id="{23F49BAD-607D-4A43-B655-F8FB048600B6}"/>
              </a:ext>
            </a:extLst>
          </p:cNvPr>
          <p:cNvSpPr>
            <a:spLocks noGrp="1"/>
          </p:cNvSpPr>
          <p:nvPr>
            <p:ph type="ctrTitle" hasCustomPrompt="1"/>
          </p:nvPr>
        </p:nvSpPr>
        <p:spPr>
          <a:xfrm>
            <a:off x="300748" y="2465798"/>
            <a:ext cx="6657040" cy="2017303"/>
          </a:xfrm>
          <a:prstGeom prst="rect">
            <a:avLst/>
          </a:prstGeom>
        </p:spPr>
        <p:txBody>
          <a:bodyPr anchor="t" anchorCtr="0"/>
          <a:lstStyle>
            <a:lvl1pPr algn="l">
              <a:defRPr sz="4399" b="1" i="0" spc="-20" baseline="0">
                <a:solidFill>
                  <a:schemeClr val="tx1"/>
                </a:solidFill>
                <a:latin typeface="Garamond" panose="02020404030301010803" pitchFamily="18" charset="0"/>
                <a:ea typeface="Open Sans Light" panose="020B0306030504020204" pitchFamily="34" charset="0"/>
                <a:cs typeface="Open Sans Light" panose="020B0306030504020204" pitchFamily="34" charset="0"/>
              </a:defRPr>
            </a:lvl1pPr>
          </a:lstStyle>
          <a:p>
            <a:r>
              <a:rPr lang="en-GB" noProof="0" dirty="0"/>
              <a:t>Place your attention-grabbing headline here</a:t>
            </a:r>
          </a:p>
        </p:txBody>
      </p:sp>
      <p:sp>
        <p:nvSpPr>
          <p:cNvPr id="16" name="Tijdelijke aanduiding voor tekst 32">
            <a:extLst>
              <a:ext uri="{FF2B5EF4-FFF2-40B4-BE49-F238E27FC236}">
                <a16:creationId xmlns:a16="http://schemas.microsoft.com/office/drawing/2014/main" id="{00B093F6-7634-5548-AE16-6F4CA7A5BAB6}"/>
              </a:ext>
            </a:extLst>
          </p:cNvPr>
          <p:cNvSpPr>
            <a:spLocks noGrp="1"/>
          </p:cNvSpPr>
          <p:nvPr>
            <p:ph type="body" sz="quarter" idx="15" hasCustomPrompt="1"/>
          </p:nvPr>
        </p:nvSpPr>
        <p:spPr>
          <a:xfrm>
            <a:off x="300748" y="511767"/>
            <a:ext cx="5037413" cy="217169"/>
          </a:xfrm>
          <a:prstGeom prst="rect">
            <a:avLst/>
          </a:prstGeom>
        </p:spPr>
        <p:txBody>
          <a:bodyPr/>
          <a:lstStyle>
            <a:lvl1pPr marL="0" marR="0" indent="0" algn="l" defTabSz="914126" rtl="0" eaLnBrk="1" fontAlgn="auto" latinLnBrk="0" hangingPunct="1">
              <a:lnSpc>
                <a:spcPct val="110000"/>
              </a:lnSpc>
              <a:spcBef>
                <a:spcPts val="0"/>
              </a:spcBef>
              <a:spcAft>
                <a:spcPts val="0"/>
              </a:spcAft>
              <a:buClrTx/>
              <a:buSzTx/>
              <a:buFont typeface="Arial" pitchFamily="34" charset="0"/>
              <a:buNone/>
              <a:tabLst/>
              <a:defRPr sz="1200" b="1" i="0">
                <a:solidFill>
                  <a:schemeClr val="tx1"/>
                </a:solidFill>
                <a:latin typeface="Garamond" panose="02020404030301010803" pitchFamily="18" charset="0"/>
                <a:ea typeface="Open Sans" panose="020B0606030504020204" pitchFamily="34" charset="0"/>
                <a:cs typeface="Open Sans" panose="020B0606030504020204" pitchFamily="34" charset="0"/>
              </a:defRPr>
            </a:lvl1pPr>
          </a:lstStyle>
          <a:p>
            <a:r>
              <a:rPr lang="en-GB" noProof="0" dirty="0"/>
              <a:t>Name Surname</a:t>
            </a:r>
          </a:p>
        </p:txBody>
      </p:sp>
      <p:sp>
        <p:nvSpPr>
          <p:cNvPr id="17" name="Tijdelijke aanduiding voor tekst 34">
            <a:extLst>
              <a:ext uri="{FF2B5EF4-FFF2-40B4-BE49-F238E27FC236}">
                <a16:creationId xmlns:a16="http://schemas.microsoft.com/office/drawing/2014/main" id="{C626433C-922B-0E4D-A72C-BA798191421D}"/>
              </a:ext>
            </a:extLst>
          </p:cNvPr>
          <p:cNvSpPr>
            <a:spLocks noGrp="1"/>
          </p:cNvSpPr>
          <p:nvPr>
            <p:ph type="body" sz="quarter" idx="16" hasCustomPrompt="1"/>
          </p:nvPr>
        </p:nvSpPr>
        <p:spPr>
          <a:xfrm>
            <a:off x="300748" y="728935"/>
            <a:ext cx="5037413" cy="270592"/>
          </a:xfrm>
          <a:prstGeom prst="rect">
            <a:avLst/>
          </a:prstGeom>
        </p:spPr>
        <p:txBody>
          <a:bodyPr/>
          <a:lstStyle>
            <a:lvl1pPr algn="l">
              <a:defRPr sz="1200" b="0" i="0">
                <a:solidFill>
                  <a:schemeClr val="tx1"/>
                </a:solidFill>
                <a:latin typeface="Gill Sans MT" panose="020B0502020104020203" pitchFamily="34" charset="0"/>
                <a:ea typeface="Open Sans Light" panose="020B0306030504020204" pitchFamily="34" charset="0"/>
                <a:cs typeface="Open Sans Light" panose="020B0306030504020204" pitchFamily="34" charset="0"/>
              </a:defRPr>
            </a:lvl1pPr>
          </a:lstStyle>
          <a:p>
            <a:r>
              <a:rPr lang="en-GB" noProof="0" dirty="0"/>
              <a:t>Job title</a:t>
            </a:r>
          </a:p>
        </p:txBody>
      </p:sp>
      <p:pic>
        <p:nvPicPr>
          <p:cNvPr id="20" name="Afbeelding 9">
            <a:extLst>
              <a:ext uri="{FF2B5EF4-FFF2-40B4-BE49-F238E27FC236}">
                <a16:creationId xmlns:a16="http://schemas.microsoft.com/office/drawing/2014/main" id="{86612F98-9098-FF4F-870B-8F3E7F83C106}"/>
              </a:ext>
            </a:extLst>
          </p:cNvPr>
          <p:cNvPicPr>
            <a:picLocks noChangeAspect="1"/>
          </p:cNvPicPr>
          <p:nvPr/>
        </p:nvPicPr>
        <p:blipFill>
          <a:blip r:embed="rId2"/>
          <a:srcRect/>
          <a:stretch/>
        </p:blipFill>
        <p:spPr>
          <a:xfrm>
            <a:off x="-1" y="5907039"/>
            <a:ext cx="1908521" cy="950961"/>
          </a:xfrm>
          <a:prstGeom prst="rect">
            <a:avLst/>
          </a:prstGeom>
          <a:ln>
            <a:noFill/>
          </a:ln>
        </p:spPr>
      </p:pic>
    </p:spTree>
    <p:extLst>
      <p:ext uri="{BB962C8B-B14F-4D97-AF65-F5344CB8AC3E}">
        <p14:creationId xmlns:p14="http://schemas.microsoft.com/office/powerpoint/2010/main" val="365555884"/>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11">
          <p15:clr>
            <a:srgbClr val="FBAE40"/>
          </p15:clr>
        </p15:guide>
        <p15:guide id="7" pos="6200">
          <p15:clr>
            <a:srgbClr val="FBAE40"/>
          </p15:clr>
        </p15:guide>
        <p15:guide id="8" pos="6290">
          <p15:clr>
            <a:srgbClr val="FBAE40"/>
          </p15:clr>
        </p15:guide>
        <p15:guide id="9" pos="4998">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4_Cover with illustration">
    <p:bg bwMode="gray">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2804DE-7AD7-2AD0-3400-B193AB1CA3D4}"/>
              </a:ext>
            </a:extLst>
          </p:cNvPr>
          <p:cNvSpPr/>
          <p:nvPr/>
        </p:nvSpPr>
        <p:spPr>
          <a:xfrm>
            <a:off x="0" y="0"/>
            <a:ext cx="12192000" cy="5907038"/>
          </a:xfrm>
          <a:prstGeom prst="rect">
            <a:avLst/>
          </a:prstGeom>
          <a:solidFill>
            <a:srgbClr val="F2A4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dirty="0"/>
          </a:p>
        </p:txBody>
      </p:sp>
      <p:sp>
        <p:nvSpPr>
          <p:cNvPr id="9" name="Tijdelijke aanduiding voor datum 3">
            <a:extLst>
              <a:ext uri="{FF2B5EF4-FFF2-40B4-BE49-F238E27FC236}">
                <a16:creationId xmlns:a16="http://schemas.microsoft.com/office/drawing/2014/main" id="{2307BE01-37C9-DD4F-B8A5-1D2F410949B6}"/>
              </a:ext>
            </a:extLst>
          </p:cNvPr>
          <p:cNvSpPr>
            <a:spLocks noGrp="1"/>
          </p:cNvSpPr>
          <p:nvPr>
            <p:ph type="dt" sz="half" idx="10"/>
          </p:nvPr>
        </p:nvSpPr>
        <p:spPr>
          <a:xfrm>
            <a:off x="10063200" y="6248161"/>
            <a:ext cx="1852952" cy="216025"/>
          </a:xfrm>
          <a:prstGeom prst="rect">
            <a:avLst/>
          </a:prstGeom>
        </p:spPr>
        <p:txBody>
          <a:bodyPr/>
          <a:lstStyle>
            <a:lvl1pPr algn="r">
              <a:defRPr sz="1200" b="0" i="0">
                <a:latin typeface="Gill Sans MT" panose="020B0502020104020203" pitchFamily="34" charset="0"/>
                <a:ea typeface="Open Sans Light" panose="020B0306030504020204" pitchFamily="34" charset="0"/>
                <a:cs typeface="Open Sans Light" panose="020B0306030504020204" pitchFamily="34" charset="0"/>
              </a:defRPr>
            </a:lvl1pPr>
          </a:lstStyle>
          <a:p>
            <a:fld id="{EACA184A-B37F-4F8A-8962-127EF9FEFC1E}" type="datetimeFigureOut">
              <a:rPr lang="en-NL" smtClean="0"/>
              <a:t>14/02/2025</a:t>
            </a:fld>
            <a:endParaRPr lang="en-NL"/>
          </a:p>
        </p:txBody>
      </p:sp>
      <p:sp>
        <p:nvSpPr>
          <p:cNvPr id="11" name="Titel 1">
            <a:extLst>
              <a:ext uri="{FF2B5EF4-FFF2-40B4-BE49-F238E27FC236}">
                <a16:creationId xmlns:a16="http://schemas.microsoft.com/office/drawing/2014/main" id="{23F49BAD-607D-4A43-B655-F8FB048600B6}"/>
              </a:ext>
            </a:extLst>
          </p:cNvPr>
          <p:cNvSpPr>
            <a:spLocks noGrp="1"/>
          </p:cNvSpPr>
          <p:nvPr>
            <p:ph type="ctrTitle" hasCustomPrompt="1"/>
          </p:nvPr>
        </p:nvSpPr>
        <p:spPr>
          <a:xfrm>
            <a:off x="300748" y="2465798"/>
            <a:ext cx="6657040" cy="2017303"/>
          </a:xfrm>
          <a:prstGeom prst="rect">
            <a:avLst/>
          </a:prstGeom>
        </p:spPr>
        <p:txBody>
          <a:bodyPr anchor="t" anchorCtr="0"/>
          <a:lstStyle>
            <a:lvl1pPr algn="l">
              <a:defRPr sz="4399" b="1" i="0" spc="-20" baseline="0">
                <a:solidFill>
                  <a:schemeClr val="tx1"/>
                </a:solidFill>
                <a:latin typeface="Garamond" panose="02020404030301010803" pitchFamily="18" charset="0"/>
                <a:ea typeface="Open Sans Light" panose="020B0306030504020204" pitchFamily="34" charset="0"/>
                <a:cs typeface="Open Sans Light" panose="020B0306030504020204" pitchFamily="34" charset="0"/>
              </a:defRPr>
            </a:lvl1pPr>
          </a:lstStyle>
          <a:p>
            <a:r>
              <a:rPr lang="en-GB" noProof="0" dirty="0"/>
              <a:t>Place your attention-grabbing headline here</a:t>
            </a:r>
          </a:p>
        </p:txBody>
      </p:sp>
      <p:sp>
        <p:nvSpPr>
          <p:cNvPr id="16" name="Tijdelijke aanduiding voor tekst 32">
            <a:extLst>
              <a:ext uri="{FF2B5EF4-FFF2-40B4-BE49-F238E27FC236}">
                <a16:creationId xmlns:a16="http://schemas.microsoft.com/office/drawing/2014/main" id="{00B093F6-7634-5548-AE16-6F4CA7A5BAB6}"/>
              </a:ext>
            </a:extLst>
          </p:cNvPr>
          <p:cNvSpPr>
            <a:spLocks noGrp="1"/>
          </p:cNvSpPr>
          <p:nvPr>
            <p:ph type="body" sz="quarter" idx="15" hasCustomPrompt="1"/>
          </p:nvPr>
        </p:nvSpPr>
        <p:spPr>
          <a:xfrm>
            <a:off x="300748" y="511767"/>
            <a:ext cx="5037413" cy="217169"/>
          </a:xfrm>
          <a:prstGeom prst="rect">
            <a:avLst/>
          </a:prstGeom>
        </p:spPr>
        <p:txBody>
          <a:bodyPr/>
          <a:lstStyle>
            <a:lvl1pPr marL="0" marR="0" indent="0" algn="l" defTabSz="914126" rtl="0" eaLnBrk="1" fontAlgn="auto" latinLnBrk="0" hangingPunct="1">
              <a:lnSpc>
                <a:spcPct val="110000"/>
              </a:lnSpc>
              <a:spcBef>
                <a:spcPts val="0"/>
              </a:spcBef>
              <a:spcAft>
                <a:spcPts val="0"/>
              </a:spcAft>
              <a:buClrTx/>
              <a:buSzTx/>
              <a:buFont typeface="Arial" pitchFamily="34" charset="0"/>
              <a:buNone/>
              <a:tabLst/>
              <a:defRPr sz="1200" b="1" i="0">
                <a:solidFill>
                  <a:schemeClr val="tx1"/>
                </a:solidFill>
                <a:latin typeface="Garamond" panose="02020404030301010803" pitchFamily="18" charset="0"/>
                <a:ea typeface="Open Sans" panose="020B0606030504020204" pitchFamily="34" charset="0"/>
                <a:cs typeface="Open Sans" panose="020B0606030504020204" pitchFamily="34" charset="0"/>
              </a:defRPr>
            </a:lvl1pPr>
          </a:lstStyle>
          <a:p>
            <a:r>
              <a:rPr lang="en-GB" noProof="0" dirty="0"/>
              <a:t>Name Surname</a:t>
            </a:r>
          </a:p>
        </p:txBody>
      </p:sp>
      <p:sp>
        <p:nvSpPr>
          <p:cNvPr id="17" name="Tijdelijke aanduiding voor tekst 34">
            <a:extLst>
              <a:ext uri="{FF2B5EF4-FFF2-40B4-BE49-F238E27FC236}">
                <a16:creationId xmlns:a16="http://schemas.microsoft.com/office/drawing/2014/main" id="{C626433C-922B-0E4D-A72C-BA798191421D}"/>
              </a:ext>
            </a:extLst>
          </p:cNvPr>
          <p:cNvSpPr>
            <a:spLocks noGrp="1"/>
          </p:cNvSpPr>
          <p:nvPr>
            <p:ph type="body" sz="quarter" idx="16" hasCustomPrompt="1"/>
          </p:nvPr>
        </p:nvSpPr>
        <p:spPr>
          <a:xfrm>
            <a:off x="300748" y="728935"/>
            <a:ext cx="5037413" cy="270592"/>
          </a:xfrm>
          <a:prstGeom prst="rect">
            <a:avLst/>
          </a:prstGeom>
        </p:spPr>
        <p:txBody>
          <a:bodyPr/>
          <a:lstStyle>
            <a:lvl1pPr algn="l">
              <a:defRPr sz="1200" b="0" i="0">
                <a:solidFill>
                  <a:schemeClr val="tx1"/>
                </a:solidFill>
                <a:latin typeface="Gill Sans MT" panose="020B0502020104020203" pitchFamily="34" charset="0"/>
                <a:ea typeface="Open Sans Light" panose="020B0306030504020204" pitchFamily="34" charset="0"/>
                <a:cs typeface="Open Sans Light" panose="020B0306030504020204" pitchFamily="34" charset="0"/>
              </a:defRPr>
            </a:lvl1pPr>
          </a:lstStyle>
          <a:p>
            <a:r>
              <a:rPr lang="en-GB" noProof="0" dirty="0"/>
              <a:t>Job title</a:t>
            </a:r>
          </a:p>
        </p:txBody>
      </p:sp>
      <p:pic>
        <p:nvPicPr>
          <p:cNvPr id="20" name="Afbeelding 9">
            <a:extLst>
              <a:ext uri="{FF2B5EF4-FFF2-40B4-BE49-F238E27FC236}">
                <a16:creationId xmlns:a16="http://schemas.microsoft.com/office/drawing/2014/main" id="{86612F98-9098-FF4F-870B-8F3E7F83C106}"/>
              </a:ext>
            </a:extLst>
          </p:cNvPr>
          <p:cNvPicPr>
            <a:picLocks noChangeAspect="1"/>
          </p:cNvPicPr>
          <p:nvPr/>
        </p:nvPicPr>
        <p:blipFill>
          <a:blip r:embed="rId2"/>
          <a:srcRect/>
          <a:stretch/>
        </p:blipFill>
        <p:spPr>
          <a:xfrm>
            <a:off x="-1" y="5907039"/>
            <a:ext cx="1908521" cy="950961"/>
          </a:xfrm>
          <a:prstGeom prst="rect">
            <a:avLst/>
          </a:prstGeom>
          <a:ln>
            <a:noFill/>
          </a:ln>
        </p:spPr>
      </p:pic>
    </p:spTree>
    <p:extLst>
      <p:ext uri="{BB962C8B-B14F-4D97-AF65-F5344CB8AC3E}">
        <p14:creationId xmlns:p14="http://schemas.microsoft.com/office/powerpoint/2010/main" val="478668707"/>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11">
          <p15:clr>
            <a:srgbClr val="FBAE40"/>
          </p15:clr>
        </p15:guide>
        <p15:guide id="7" pos="6200">
          <p15:clr>
            <a:srgbClr val="FBAE40"/>
          </p15:clr>
        </p15:guide>
        <p15:guide id="8" pos="6290">
          <p15:clr>
            <a:srgbClr val="FBAE40"/>
          </p15:clr>
        </p15:guide>
        <p15:guide id="9" pos="4998">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3_Cover with illustration">
    <p:bg bwMode="gray">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19BEBA-4EF0-7901-96A7-BA9CEC763919}"/>
              </a:ext>
            </a:extLst>
          </p:cNvPr>
          <p:cNvSpPr/>
          <p:nvPr/>
        </p:nvSpPr>
        <p:spPr>
          <a:xfrm>
            <a:off x="0" y="0"/>
            <a:ext cx="12192000" cy="5907038"/>
          </a:xfrm>
          <a:prstGeom prst="rect">
            <a:avLst/>
          </a:prstGeom>
          <a:solidFill>
            <a:srgbClr val="DC1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dirty="0"/>
          </a:p>
        </p:txBody>
      </p:sp>
      <p:sp>
        <p:nvSpPr>
          <p:cNvPr id="9" name="Tijdelijke aanduiding voor datum 3">
            <a:extLst>
              <a:ext uri="{FF2B5EF4-FFF2-40B4-BE49-F238E27FC236}">
                <a16:creationId xmlns:a16="http://schemas.microsoft.com/office/drawing/2014/main" id="{2307BE01-37C9-DD4F-B8A5-1D2F410949B6}"/>
              </a:ext>
            </a:extLst>
          </p:cNvPr>
          <p:cNvSpPr>
            <a:spLocks noGrp="1"/>
          </p:cNvSpPr>
          <p:nvPr>
            <p:ph type="dt" sz="half" idx="10"/>
          </p:nvPr>
        </p:nvSpPr>
        <p:spPr>
          <a:xfrm>
            <a:off x="10063200" y="6248161"/>
            <a:ext cx="1852952" cy="216025"/>
          </a:xfrm>
          <a:prstGeom prst="rect">
            <a:avLst/>
          </a:prstGeom>
        </p:spPr>
        <p:txBody>
          <a:bodyPr/>
          <a:lstStyle>
            <a:lvl1pPr algn="r">
              <a:defRPr sz="1200" b="0" i="0">
                <a:solidFill>
                  <a:schemeClr val="tx1"/>
                </a:solidFill>
                <a:latin typeface="Gill Sans MT" panose="020B0502020104020203" pitchFamily="34" charset="0"/>
                <a:ea typeface="Open Sans Light" panose="020B0306030504020204" pitchFamily="34" charset="0"/>
                <a:cs typeface="Open Sans Light" panose="020B0306030504020204" pitchFamily="34" charset="0"/>
              </a:defRPr>
            </a:lvl1pPr>
          </a:lstStyle>
          <a:p>
            <a:fld id="{EACA184A-B37F-4F8A-8962-127EF9FEFC1E}" type="datetimeFigureOut">
              <a:rPr lang="en-NL" smtClean="0"/>
              <a:t>14/02/2025</a:t>
            </a:fld>
            <a:endParaRPr lang="en-NL"/>
          </a:p>
        </p:txBody>
      </p:sp>
      <p:pic>
        <p:nvPicPr>
          <p:cNvPr id="20" name="Afbeelding 9">
            <a:extLst>
              <a:ext uri="{FF2B5EF4-FFF2-40B4-BE49-F238E27FC236}">
                <a16:creationId xmlns:a16="http://schemas.microsoft.com/office/drawing/2014/main" id="{86612F98-9098-FF4F-870B-8F3E7F83C106}"/>
              </a:ext>
            </a:extLst>
          </p:cNvPr>
          <p:cNvPicPr>
            <a:picLocks noChangeAspect="1"/>
          </p:cNvPicPr>
          <p:nvPr/>
        </p:nvPicPr>
        <p:blipFill>
          <a:blip r:embed="rId2"/>
          <a:srcRect/>
          <a:stretch/>
        </p:blipFill>
        <p:spPr>
          <a:xfrm>
            <a:off x="-1" y="5907039"/>
            <a:ext cx="1908521" cy="950961"/>
          </a:xfrm>
          <a:prstGeom prst="rect">
            <a:avLst/>
          </a:prstGeom>
          <a:ln>
            <a:noFill/>
          </a:ln>
        </p:spPr>
      </p:pic>
      <p:sp>
        <p:nvSpPr>
          <p:cNvPr id="14" name="Titel 1">
            <a:extLst>
              <a:ext uri="{FF2B5EF4-FFF2-40B4-BE49-F238E27FC236}">
                <a16:creationId xmlns:a16="http://schemas.microsoft.com/office/drawing/2014/main" id="{81EC7CAA-28FA-214A-ADF5-5905CF8C9502}"/>
              </a:ext>
            </a:extLst>
          </p:cNvPr>
          <p:cNvSpPr>
            <a:spLocks noGrp="1"/>
          </p:cNvSpPr>
          <p:nvPr>
            <p:ph type="ctrTitle" hasCustomPrompt="1"/>
          </p:nvPr>
        </p:nvSpPr>
        <p:spPr>
          <a:xfrm>
            <a:off x="300748" y="1126095"/>
            <a:ext cx="6657040" cy="2017303"/>
          </a:xfrm>
          <a:prstGeom prst="rect">
            <a:avLst/>
          </a:prstGeom>
        </p:spPr>
        <p:txBody>
          <a:bodyPr anchor="t" anchorCtr="0"/>
          <a:lstStyle>
            <a:lvl1pPr algn="l">
              <a:defRPr sz="4399" b="1" i="0" spc="-20" baseline="0">
                <a:solidFill>
                  <a:schemeClr val="bg1"/>
                </a:solidFill>
                <a:latin typeface="Garamond" panose="02020404030301010803" pitchFamily="18" charset="0"/>
                <a:ea typeface="Open Sans Light" panose="020B0306030504020204" pitchFamily="34" charset="0"/>
                <a:cs typeface="Open Sans Light" panose="020B0306030504020204" pitchFamily="34" charset="0"/>
              </a:defRPr>
            </a:lvl1pPr>
          </a:lstStyle>
          <a:p>
            <a:r>
              <a:rPr lang="en-GB" noProof="0" dirty="0"/>
              <a:t>Place your attention-grabbing headline here</a:t>
            </a:r>
          </a:p>
        </p:txBody>
      </p:sp>
      <p:sp>
        <p:nvSpPr>
          <p:cNvPr id="15" name="Tijdelijke aanduiding voor tekst 32">
            <a:extLst>
              <a:ext uri="{FF2B5EF4-FFF2-40B4-BE49-F238E27FC236}">
                <a16:creationId xmlns:a16="http://schemas.microsoft.com/office/drawing/2014/main" id="{83E3ECAE-59D3-7949-B27E-C241D545BEB5}"/>
              </a:ext>
            </a:extLst>
          </p:cNvPr>
          <p:cNvSpPr>
            <a:spLocks noGrp="1"/>
          </p:cNvSpPr>
          <p:nvPr>
            <p:ph type="body" sz="quarter" idx="15" hasCustomPrompt="1"/>
          </p:nvPr>
        </p:nvSpPr>
        <p:spPr>
          <a:xfrm>
            <a:off x="300748" y="4512368"/>
            <a:ext cx="5037413" cy="217169"/>
          </a:xfrm>
          <a:prstGeom prst="rect">
            <a:avLst/>
          </a:prstGeom>
        </p:spPr>
        <p:txBody>
          <a:bodyPr/>
          <a:lstStyle>
            <a:lvl1pPr marL="0" marR="0" indent="0" algn="l" defTabSz="914126" rtl="0" eaLnBrk="1" fontAlgn="auto" latinLnBrk="0" hangingPunct="1">
              <a:lnSpc>
                <a:spcPct val="110000"/>
              </a:lnSpc>
              <a:spcBef>
                <a:spcPts val="0"/>
              </a:spcBef>
              <a:spcAft>
                <a:spcPts val="0"/>
              </a:spcAft>
              <a:buClrTx/>
              <a:buSzTx/>
              <a:buFont typeface="Arial" pitchFamily="34" charset="0"/>
              <a:buNone/>
              <a:tabLst/>
              <a:defRPr sz="1200" b="1" i="0">
                <a:solidFill>
                  <a:schemeClr val="bg1"/>
                </a:solidFill>
                <a:latin typeface="Garamond" panose="02020404030301010803" pitchFamily="18" charset="0"/>
                <a:ea typeface="Open Sans" panose="020B0606030504020204" pitchFamily="34" charset="0"/>
                <a:cs typeface="Open Sans" panose="020B0606030504020204" pitchFamily="34" charset="0"/>
              </a:defRPr>
            </a:lvl1pPr>
          </a:lstStyle>
          <a:p>
            <a:r>
              <a:rPr lang="en-GB" noProof="0" dirty="0"/>
              <a:t>Name Surname</a:t>
            </a:r>
          </a:p>
        </p:txBody>
      </p:sp>
      <p:sp>
        <p:nvSpPr>
          <p:cNvPr id="18" name="Tijdelijke aanduiding voor tekst 34">
            <a:extLst>
              <a:ext uri="{FF2B5EF4-FFF2-40B4-BE49-F238E27FC236}">
                <a16:creationId xmlns:a16="http://schemas.microsoft.com/office/drawing/2014/main" id="{98978450-414E-0D41-B6DB-B1784BEE6B34}"/>
              </a:ext>
            </a:extLst>
          </p:cNvPr>
          <p:cNvSpPr>
            <a:spLocks noGrp="1"/>
          </p:cNvSpPr>
          <p:nvPr>
            <p:ph type="body" sz="quarter" idx="16" hasCustomPrompt="1"/>
          </p:nvPr>
        </p:nvSpPr>
        <p:spPr>
          <a:xfrm>
            <a:off x="300748" y="4729536"/>
            <a:ext cx="5037413" cy="270592"/>
          </a:xfrm>
          <a:prstGeom prst="rect">
            <a:avLst/>
          </a:prstGeom>
        </p:spPr>
        <p:txBody>
          <a:bodyPr/>
          <a:lstStyle>
            <a:lvl1pPr algn="l">
              <a:defRPr sz="1200" b="0" i="0">
                <a:solidFill>
                  <a:schemeClr val="bg1"/>
                </a:solidFill>
                <a:latin typeface="Gill Sans MT" panose="020B0502020104020203" pitchFamily="34" charset="0"/>
                <a:ea typeface="Open Sans Light" panose="020B0306030504020204" pitchFamily="34" charset="0"/>
                <a:cs typeface="Open Sans Light" panose="020B0306030504020204" pitchFamily="34" charset="0"/>
              </a:defRPr>
            </a:lvl1pPr>
          </a:lstStyle>
          <a:p>
            <a:r>
              <a:rPr lang="en-GB" noProof="0" dirty="0"/>
              <a:t>Job title</a:t>
            </a:r>
          </a:p>
        </p:txBody>
      </p:sp>
    </p:spTree>
    <p:extLst>
      <p:ext uri="{BB962C8B-B14F-4D97-AF65-F5344CB8AC3E}">
        <p14:creationId xmlns:p14="http://schemas.microsoft.com/office/powerpoint/2010/main" val="3162425508"/>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11">
          <p15:clr>
            <a:srgbClr val="FBAE40"/>
          </p15:clr>
        </p15:guide>
        <p15:guide id="7" pos="6200">
          <p15:clr>
            <a:srgbClr val="FBAE40"/>
          </p15:clr>
        </p15:guide>
        <p15:guide id="8" pos="6290">
          <p15:clr>
            <a:srgbClr val="FBAE40"/>
          </p15:clr>
        </p15:guide>
        <p15:guide id="9" pos="4998">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F12DA0-C23F-F778-07CD-70CC14EF233A}"/>
              </a:ext>
            </a:extLst>
          </p:cNvPr>
          <p:cNvSpPr/>
          <p:nvPr/>
        </p:nvSpPr>
        <p:spPr>
          <a:xfrm>
            <a:off x="0" y="0"/>
            <a:ext cx="12192000" cy="5907038"/>
          </a:xfrm>
          <a:prstGeom prst="rect">
            <a:avLst/>
          </a:prstGeom>
          <a:solidFill>
            <a:srgbClr val="DC1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dirty="0"/>
          </a:p>
        </p:txBody>
      </p:sp>
      <p:pic>
        <p:nvPicPr>
          <p:cNvPr id="3" name="Afbeelding 9">
            <a:extLst>
              <a:ext uri="{FF2B5EF4-FFF2-40B4-BE49-F238E27FC236}">
                <a16:creationId xmlns:a16="http://schemas.microsoft.com/office/drawing/2014/main" id="{7F87ED95-EDF9-C6A6-6B49-ED5D7D21D849}"/>
              </a:ext>
            </a:extLst>
          </p:cNvPr>
          <p:cNvPicPr>
            <a:picLocks noChangeAspect="1"/>
          </p:cNvPicPr>
          <p:nvPr/>
        </p:nvPicPr>
        <p:blipFill>
          <a:blip r:embed="rId27"/>
          <a:srcRect/>
          <a:stretch/>
        </p:blipFill>
        <p:spPr>
          <a:xfrm>
            <a:off x="0" y="5907040"/>
            <a:ext cx="1908521" cy="950961"/>
          </a:xfrm>
          <a:prstGeom prst="rect">
            <a:avLst/>
          </a:prstGeom>
          <a:ln>
            <a:noFill/>
          </a:ln>
        </p:spPr>
      </p:pic>
      <p:sp>
        <p:nvSpPr>
          <p:cNvPr id="4" name="Rectangle 3">
            <a:extLst>
              <a:ext uri="{FF2B5EF4-FFF2-40B4-BE49-F238E27FC236}">
                <a16:creationId xmlns:a16="http://schemas.microsoft.com/office/drawing/2014/main" id="{26490B95-9998-C693-599D-1F03227660C9}"/>
              </a:ext>
            </a:extLst>
          </p:cNvPr>
          <p:cNvSpPr/>
          <p:nvPr/>
        </p:nvSpPr>
        <p:spPr>
          <a:xfrm>
            <a:off x="0" y="0"/>
            <a:ext cx="12192000" cy="5907038"/>
          </a:xfrm>
          <a:prstGeom prst="rect">
            <a:avLst/>
          </a:prstGeom>
          <a:solidFill>
            <a:srgbClr val="DC1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dirty="0"/>
          </a:p>
        </p:txBody>
      </p:sp>
      <p:sp>
        <p:nvSpPr>
          <p:cNvPr id="5" name="Tijdelijke aanduiding voor datum 3">
            <a:extLst>
              <a:ext uri="{FF2B5EF4-FFF2-40B4-BE49-F238E27FC236}">
                <a16:creationId xmlns:a16="http://schemas.microsoft.com/office/drawing/2014/main" id="{5552BB8C-D01A-C1A7-CF87-4082E77C02ED}"/>
              </a:ext>
            </a:extLst>
          </p:cNvPr>
          <p:cNvSpPr>
            <a:spLocks noGrp="1"/>
          </p:cNvSpPr>
          <p:nvPr>
            <p:ph type="dt" sz="half" idx="2"/>
          </p:nvPr>
        </p:nvSpPr>
        <p:spPr>
          <a:xfrm>
            <a:off x="10063200" y="511767"/>
            <a:ext cx="1852952" cy="216025"/>
          </a:xfrm>
          <a:prstGeom prst="rect">
            <a:avLst/>
          </a:prstGeom>
        </p:spPr>
        <p:txBody>
          <a:bodyPr/>
          <a:lstStyle>
            <a:lvl1pPr algn="r">
              <a:defRPr sz="1200" b="0" i="0">
                <a:solidFill>
                  <a:schemeClr val="bg1"/>
                </a:solidFill>
                <a:latin typeface="Gill Sans MT" panose="020B0502020104020203" pitchFamily="34" charset="0"/>
                <a:ea typeface="Open Sans Light" panose="020B0306030504020204" pitchFamily="34" charset="0"/>
                <a:cs typeface="Open Sans Light" panose="020B0306030504020204" pitchFamily="34" charset="0"/>
              </a:defRPr>
            </a:lvl1pPr>
          </a:lstStyle>
          <a:p>
            <a:fld id="{EACA184A-B37F-4F8A-8962-127EF9FEFC1E}" type="datetimeFigureOut">
              <a:rPr lang="en-NL" smtClean="0"/>
              <a:t>14/02/2025</a:t>
            </a:fld>
            <a:endParaRPr lang="en-NL"/>
          </a:p>
        </p:txBody>
      </p:sp>
      <p:sp>
        <p:nvSpPr>
          <p:cNvPr id="6" name="Tijdelijke aanduiding voor tekst 32">
            <a:extLst>
              <a:ext uri="{FF2B5EF4-FFF2-40B4-BE49-F238E27FC236}">
                <a16:creationId xmlns:a16="http://schemas.microsoft.com/office/drawing/2014/main" id="{DD19C782-8CE1-F25F-A39C-A354546F5390}"/>
              </a:ext>
            </a:extLst>
          </p:cNvPr>
          <p:cNvSpPr txBox="1">
            <a:spLocks/>
          </p:cNvSpPr>
          <p:nvPr/>
        </p:nvSpPr>
        <p:spPr>
          <a:xfrm>
            <a:off x="300748" y="511767"/>
            <a:ext cx="5037413" cy="217169"/>
          </a:xfrm>
          <a:prstGeom prst="rect">
            <a:avLst/>
          </a:prstGeom>
        </p:spPr>
        <p:txBody>
          <a:bodyPr/>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sz="1200" b="1" i="0" kern="1200" baseline="0">
                <a:solidFill>
                  <a:schemeClr val="bg1"/>
                </a:solidFill>
                <a:latin typeface="Garamond" panose="02020404030301010803" pitchFamily="18" charset="0"/>
                <a:ea typeface="Open Sans" panose="020B0606030504020204" pitchFamily="34" charset="0"/>
                <a:cs typeface="Open Sans" panose="020B0606030504020204" pitchFamily="34" charset="0"/>
              </a:defRPr>
            </a:lvl1pPr>
            <a:lvl2pPr marL="0" indent="0" algn="l" defTabSz="914400" rtl="0" eaLnBrk="1" latinLnBrk="0" hangingPunct="1">
              <a:lnSpc>
                <a:spcPct val="110000"/>
              </a:lnSpc>
              <a:spcBef>
                <a:spcPts val="0"/>
              </a:spcBef>
              <a:buFont typeface="Arial" pitchFamily="34" charset="0"/>
              <a:buNone/>
              <a:defRPr sz="1600" b="1"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10000" indent="-270000" algn="l" defTabSz="914400" rtl="0" eaLnBrk="1" latinLnBrk="0" hangingPunct="1">
              <a:lnSpc>
                <a:spcPct val="110000"/>
              </a:lnSpc>
              <a:spcBef>
                <a:spcPts val="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lang="en-GB" sz="1200"/>
              <a:t>Name Surname</a:t>
            </a:r>
            <a:endParaRPr lang="en-GB" sz="1200" dirty="0"/>
          </a:p>
        </p:txBody>
      </p:sp>
      <p:sp>
        <p:nvSpPr>
          <p:cNvPr id="7" name="Tijdelijke aanduiding voor tekst 34">
            <a:extLst>
              <a:ext uri="{FF2B5EF4-FFF2-40B4-BE49-F238E27FC236}">
                <a16:creationId xmlns:a16="http://schemas.microsoft.com/office/drawing/2014/main" id="{F3080B6C-218F-EE74-A6DD-F2CDA0B61E0B}"/>
              </a:ext>
            </a:extLst>
          </p:cNvPr>
          <p:cNvSpPr txBox="1">
            <a:spLocks/>
          </p:cNvSpPr>
          <p:nvPr/>
        </p:nvSpPr>
        <p:spPr>
          <a:xfrm>
            <a:off x="300748" y="728935"/>
            <a:ext cx="5037413" cy="270592"/>
          </a:xfrm>
          <a:prstGeom prst="rect">
            <a:avLst/>
          </a:prstGeom>
        </p:spPr>
        <p:txBody>
          <a:bodyPr/>
          <a:lstStyle>
            <a:lvl1pPr marL="0" indent="0" algn="l" defTabSz="914400" rtl="0" eaLnBrk="1" latinLnBrk="0" hangingPunct="1">
              <a:lnSpc>
                <a:spcPct val="110000"/>
              </a:lnSpc>
              <a:spcBef>
                <a:spcPts val="0"/>
              </a:spcBef>
              <a:buFont typeface="Arial" pitchFamily="34" charset="0"/>
              <a:buNone/>
              <a:defRPr sz="1200" b="0" i="0" kern="1200" baseline="0">
                <a:solidFill>
                  <a:schemeClr val="bg1"/>
                </a:solidFill>
                <a:latin typeface="Gill Sans MT" panose="020B0502020104020203" pitchFamily="34" charset="0"/>
                <a:ea typeface="Open Sans Light" panose="020B0306030504020204" pitchFamily="34" charset="0"/>
                <a:cs typeface="Open Sans Light" panose="020B0306030504020204" pitchFamily="34" charset="0"/>
              </a:defRPr>
            </a:lvl1pPr>
            <a:lvl2pPr marL="0" indent="0" algn="l" defTabSz="914400" rtl="0" eaLnBrk="1" latinLnBrk="0" hangingPunct="1">
              <a:lnSpc>
                <a:spcPct val="110000"/>
              </a:lnSpc>
              <a:spcBef>
                <a:spcPts val="0"/>
              </a:spcBef>
              <a:buFont typeface="Arial" pitchFamily="34" charset="0"/>
              <a:buNone/>
              <a:defRPr sz="1600" b="1"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10000" indent="-270000" algn="l" defTabSz="914400" rtl="0" eaLnBrk="1" latinLnBrk="0" hangingPunct="1">
              <a:lnSpc>
                <a:spcPct val="110000"/>
              </a:lnSpc>
              <a:spcBef>
                <a:spcPts val="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lang="en-GB" sz="1200"/>
              <a:t>Job title</a:t>
            </a:r>
            <a:endParaRPr lang="en-GB" sz="1200" dirty="0"/>
          </a:p>
        </p:txBody>
      </p:sp>
      <p:sp>
        <p:nvSpPr>
          <p:cNvPr id="9" name="Titel 1">
            <a:extLst>
              <a:ext uri="{FF2B5EF4-FFF2-40B4-BE49-F238E27FC236}">
                <a16:creationId xmlns:a16="http://schemas.microsoft.com/office/drawing/2014/main" id="{2D56F1B5-3E48-08B6-2551-CE8EEF5C560D}"/>
              </a:ext>
            </a:extLst>
          </p:cNvPr>
          <p:cNvSpPr txBox="1">
            <a:spLocks/>
          </p:cNvSpPr>
          <p:nvPr/>
        </p:nvSpPr>
        <p:spPr>
          <a:xfrm>
            <a:off x="1522274" y="2326909"/>
            <a:ext cx="9147451" cy="1699337"/>
          </a:xfrm>
          <a:prstGeom prst="rect">
            <a:avLst/>
          </a:prstGeom>
        </p:spPr>
        <p:txBody>
          <a:bodyPr anchor="ctr" anchorCtr="0"/>
          <a:lstStyle>
            <a:lvl1pPr algn="ctr" defTabSz="914126" rtl="0" eaLnBrk="1" latinLnBrk="0" hangingPunct="1">
              <a:spcBef>
                <a:spcPct val="0"/>
              </a:spcBef>
              <a:buNone/>
              <a:defRPr sz="4399" b="1" i="0" kern="1200" spc="-20" baseline="0">
                <a:solidFill>
                  <a:schemeClr val="bg1"/>
                </a:solidFill>
                <a:latin typeface="Garamond" panose="02020404030301010803" pitchFamily="18" charset="0"/>
                <a:ea typeface="Open Sans Light" panose="020B0306030504020204" pitchFamily="34" charset="0"/>
                <a:cs typeface="Open Sans Light" panose="020B0306030504020204" pitchFamily="34" charset="0"/>
              </a:defRPr>
            </a:lvl1pPr>
          </a:lstStyle>
          <a:p>
            <a:pPr lvl="0"/>
            <a:r>
              <a:rPr lang="en-GB" dirty="0"/>
              <a:t>Place your attention-grabbing headline here</a:t>
            </a:r>
          </a:p>
        </p:txBody>
      </p:sp>
      <p:sp>
        <p:nvSpPr>
          <p:cNvPr id="10" name="Slide Number Placeholder 9">
            <a:extLst>
              <a:ext uri="{FF2B5EF4-FFF2-40B4-BE49-F238E27FC236}">
                <a16:creationId xmlns:a16="http://schemas.microsoft.com/office/drawing/2014/main" id="{BAC0D94D-78B8-DE54-DEDE-1D0A5D7270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FD270E-77DB-47FF-A269-5D3358843319}" type="slidenum">
              <a:rPr lang="en-NL" smtClean="0"/>
              <a:t>‹#›</a:t>
            </a:fld>
            <a:endParaRPr lang="en-NL"/>
          </a:p>
        </p:txBody>
      </p:sp>
    </p:spTree>
    <p:extLst>
      <p:ext uri="{BB962C8B-B14F-4D97-AF65-F5344CB8AC3E}">
        <p14:creationId xmlns:p14="http://schemas.microsoft.com/office/powerpoint/2010/main" val="494087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Lst>
  <p:txStyles>
    <p:titleStyle>
      <a:lvl1pPr algn="l" defTabSz="914126" rtl="0" eaLnBrk="1" latinLnBrk="0" hangingPunct="1">
        <a:spcBef>
          <a:spcPct val="0"/>
        </a:spcBef>
        <a:buNone/>
        <a:defRPr sz="2099" b="0" i="0" kern="1200">
          <a:solidFill>
            <a:schemeClr val="tx1"/>
          </a:solidFill>
          <a:latin typeface="Merriweather Regular" panose="02060503050406030704" pitchFamily="18" charset="77"/>
          <a:ea typeface="+mj-ea"/>
          <a:cs typeface="+mj-cs"/>
        </a:defRPr>
      </a:lvl1pPr>
    </p:titleStyle>
    <p:bodyStyle>
      <a:lvl1pPr marL="0" indent="0" algn="l" defTabSz="914126" rtl="0" eaLnBrk="1" latinLnBrk="0" hangingPunct="1">
        <a:lnSpc>
          <a:spcPct val="110000"/>
        </a:lnSpc>
        <a:spcBef>
          <a:spcPts val="0"/>
        </a:spcBef>
        <a:buFont typeface="Arial" pitchFamily="34" charset="0"/>
        <a:buNone/>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0" indent="0" algn="l" defTabSz="914126" rtl="0" eaLnBrk="1" latinLnBrk="0" hangingPunct="1">
        <a:lnSpc>
          <a:spcPct val="110000"/>
        </a:lnSpc>
        <a:spcBef>
          <a:spcPts val="0"/>
        </a:spcBef>
        <a:buFont typeface="Arial" pitchFamily="34" charset="0"/>
        <a:buNone/>
        <a:defRPr sz="1600" b="1"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269919" indent="-269919" algn="l" defTabSz="914126" rtl="0" eaLnBrk="1" latinLnBrk="0" hangingPunct="1">
        <a:lnSpc>
          <a:spcPct val="110000"/>
        </a:lnSpc>
        <a:spcBef>
          <a:spcPts val="2099"/>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269919" indent="-269919" algn="l" defTabSz="914126" rtl="0" eaLnBrk="1" latinLnBrk="0" hangingPunct="1">
        <a:lnSpc>
          <a:spcPct val="110000"/>
        </a:lnSpc>
        <a:spcBef>
          <a:spcPts val="2099"/>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09757" indent="-269919" algn="l" defTabSz="914126" rtl="0" eaLnBrk="1" latinLnBrk="0" hangingPunct="1">
        <a:lnSpc>
          <a:spcPct val="110000"/>
        </a:lnSpc>
        <a:spcBef>
          <a:spcPts val="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3846"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908"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971"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5034"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nl-NL"/>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ucrdatacenter.github.io/"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cdh.uu.nl/support/students/" TargetMode="External"/><Relationship Id="rId4" Type="http://schemas.openxmlformats.org/officeDocument/2006/relationships/hyperlink" Target="https://www.clariah.nl/"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drive.google.com/file/d/1CWUBCZKACNfWKnGgZwvtbV1MLGqM-ZV8/view"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hyperlink" Target="https://culturalanalytics.org/article/38966-heritage-site-seeing-through-the-visitor-s-lens-on-instagra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digitalstudies.org/article/id/8097/"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curriculum.maastrichtuniversity.nl/education/bachelor/bachelor-digital-society/your-future"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ucrdatacenter.github.io/tutorials/"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thebritishacademy.ac.uk/blog/what-are-digital-humanities/" TargetMode="External"/><Relationship Id="rId2" Type="http://schemas.openxmlformats.org/officeDocument/2006/relationships/hyperlink" Target="https://drive.google.com/file/d/1CWUBCZKACNfWKnGgZwvtbV1MLGqM-ZV8/view" TargetMode="External"/><Relationship Id="rId1" Type="http://schemas.openxmlformats.org/officeDocument/2006/relationships/slideLayout" Target="../slideLayouts/slideLayout2.xml"/><Relationship Id="rId5" Type="http://schemas.openxmlformats.org/officeDocument/2006/relationships/hyperlink" Target="https://www.uu.nl/en/research/research-data-management/guides/policies-codes-of-conduct-and-laws" TargetMode="External"/><Relationship Id="rId4" Type="http://schemas.openxmlformats.org/officeDocument/2006/relationships/hyperlink" Target="https://intranet.ucr.nl/document/studying/rules-procedures/large-language-model-use/"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clarin.eu/parlamint" TargetMode="External"/><Relationship Id="rId2" Type="http://schemas.openxmlformats.org/officeDocument/2006/relationships/hyperlink" Target="https://doi.org/10.16995/dscn.8097" TargetMode="External"/><Relationship Id="rId1" Type="http://schemas.openxmlformats.org/officeDocument/2006/relationships/slideLayout" Target="../slideLayouts/slideLayout2.xml"/><Relationship Id="rId5" Type="http://schemas.openxmlformats.org/officeDocument/2006/relationships/hyperlink" Target="https://medium.com/@thomas.ellyatt/bad-data-visualisation-real-life-examples-out-there-in-the-wild-eb5032329aeb" TargetMode="External"/><Relationship Id="rId4" Type="http://schemas.openxmlformats.org/officeDocument/2006/relationships/hyperlink" Target="https://www.clarin.eu/content/tutorial-intro-clarin#unit-3-sharing-and-archiving-language-resource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universiteitleiden.nl/en/humanities/centre-for-digital-humanities" TargetMode="External"/><Relationship Id="rId2" Type="http://schemas.openxmlformats.org/officeDocument/2006/relationships/hyperlink" Target="https://www.gida-global.org/care" TargetMode="External"/><Relationship Id="rId1" Type="http://schemas.openxmlformats.org/officeDocument/2006/relationships/slideLayout" Target="../slideLayouts/slideLayout2.xml"/><Relationship Id="rId5" Type="http://schemas.openxmlformats.org/officeDocument/2006/relationships/hyperlink" Target="https://doi.org/10.22148/001c.38966" TargetMode="External"/><Relationship Id="rId4" Type="http://schemas.openxmlformats.org/officeDocument/2006/relationships/hyperlink" Target="https://www.library.universiteitleiden.nl/subject-guides/introduction-to-digital-humanities"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ww.statisticshowto.com/probability-and-statistics/descriptive-statistics/misleading-graphs/" TargetMode="External"/><Relationship Id="rId2" Type="http://schemas.openxmlformats.org/officeDocument/2006/relationships/hyperlink" Target="https://curriculum.maastrichtuniversity.nl/education/bachelor/bachelor-digital-society/your-future?_gl=1*wpf6j3*_up*MQ..*_ga*MTU3Mzc0NTU4MS4xNzM5NDc1MTU2*_ga_VJNF5GS2RK*MTczOTQ3NTE1NS4xLjAuMTczOTQ3NTE1NS4wLjAuMA.." TargetMode="External"/><Relationship Id="rId1" Type="http://schemas.openxmlformats.org/officeDocument/2006/relationships/slideLayout" Target="../slideLayouts/slideLayout2.xml"/><Relationship Id="rId4" Type="http://schemas.openxmlformats.org/officeDocument/2006/relationships/hyperlink" Target="https://moz.com/learn/seo/search-operators"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rug.nl/research/research-let/expertisecentra/centre-for-digital-humanities/" TargetMode="External"/><Relationship Id="rId2" Type="http://schemas.openxmlformats.org/officeDocument/2006/relationships/hyperlink" Target="http://www.cltl.nl/" TargetMode="External"/><Relationship Id="rId1" Type="http://schemas.openxmlformats.org/officeDocument/2006/relationships/slideLayout" Target="../slideLayouts/slideLayout2.xml"/><Relationship Id="rId5" Type="http://schemas.openxmlformats.org/officeDocument/2006/relationships/hyperlink" Target="https://www.uu.nl/en/research/research-data-management/guides/policies-codes-of-conduct-and-laws" TargetMode="External"/><Relationship Id="rId4" Type="http://schemas.openxmlformats.org/officeDocument/2006/relationships/hyperlink" Target="https://cdh.uu.nl/support/student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mailto:datacenter@ucr.nl" TargetMode="External"/><Relationship Id="rId2" Type="http://schemas.openxmlformats.org/officeDocument/2006/relationships/hyperlink" Target="mailto:marevdbroek@ucr.nl" TargetMode="External"/><Relationship Id="rId1" Type="http://schemas.openxmlformats.org/officeDocument/2006/relationships/slideLayout" Target="../slideLayouts/slideLayout2.xml"/><Relationship Id="rId4" Type="http://schemas.openxmlformats.org/officeDocument/2006/relationships/hyperlink" Target="https://ucrdatacenter.github.io/courses/AH-RHET101/"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zotero.org/"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BAE905-813E-63B1-9AB9-25DFACD7E6A5}"/>
              </a:ext>
            </a:extLst>
          </p:cNvPr>
          <p:cNvSpPr>
            <a:spLocks noGrp="1"/>
          </p:cNvSpPr>
          <p:nvPr>
            <p:ph type="body" sz="quarter" idx="15"/>
          </p:nvPr>
        </p:nvSpPr>
        <p:spPr/>
        <p:txBody>
          <a:bodyPr/>
          <a:lstStyle/>
          <a:p>
            <a:r>
              <a:rPr lang="en-GB" dirty="0"/>
              <a:t>Rhetoric Data Encounter Spring 2025</a:t>
            </a:r>
            <a:endParaRPr lang="en-NL" dirty="0"/>
          </a:p>
        </p:txBody>
      </p:sp>
      <p:sp>
        <p:nvSpPr>
          <p:cNvPr id="4" name="Title 3">
            <a:extLst>
              <a:ext uri="{FF2B5EF4-FFF2-40B4-BE49-F238E27FC236}">
                <a16:creationId xmlns:a16="http://schemas.microsoft.com/office/drawing/2014/main" id="{C46FA244-FF4A-CB22-FC2E-B09E5C78B114}"/>
              </a:ext>
            </a:extLst>
          </p:cNvPr>
          <p:cNvSpPr>
            <a:spLocks noGrp="1"/>
          </p:cNvSpPr>
          <p:nvPr>
            <p:ph type="ctrTitle"/>
          </p:nvPr>
        </p:nvSpPr>
        <p:spPr/>
        <p:txBody>
          <a:bodyPr/>
          <a:lstStyle/>
          <a:p>
            <a:r>
              <a:rPr lang="en-GB" dirty="0"/>
              <a:t>Introduction to Digital Humanities</a:t>
            </a:r>
            <a:br>
              <a:rPr lang="en-GB" dirty="0"/>
            </a:br>
            <a:r>
              <a:rPr lang="en-GB" sz="3200" dirty="0"/>
              <a:t>Session 01</a:t>
            </a:r>
            <a:endParaRPr lang="en-NL" dirty="0"/>
          </a:p>
        </p:txBody>
      </p:sp>
      <p:sp>
        <p:nvSpPr>
          <p:cNvPr id="5" name="Date Placeholder 4">
            <a:extLst>
              <a:ext uri="{FF2B5EF4-FFF2-40B4-BE49-F238E27FC236}">
                <a16:creationId xmlns:a16="http://schemas.microsoft.com/office/drawing/2014/main" id="{EDB7276C-60EF-4C3E-ABF6-681E7DA435BE}"/>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NL" sz="1200" b="0" i="0" u="none" strike="noStrike" kern="1200" cap="none" spc="0" normalizeH="0" baseline="0" noProof="0" dirty="0">
                <a:ln>
                  <a:noFill/>
                </a:ln>
                <a:solidFill>
                  <a:srgbClr val="FFFFFF"/>
                </a:solidFill>
                <a:effectLst/>
                <a:uLnTx/>
                <a:uFillTx/>
                <a:latin typeface="Gill Sans MT" panose="020B0502020104020203" pitchFamily="34" charset="0"/>
                <a:ea typeface="Open Sans Light" panose="020B0306030504020204" pitchFamily="34" charset="0"/>
                <a:cs typeface="Open Sans Light" panose="020B0306030504020204" pitchFamily="34" charset="0"/>
              </a:rPr>
              <a:t>4th of April 2025</a:t>
            </a:r>
          </a:p>
        </p:txBody>
      </p:sp>
    </p:spTree>
    <p:extLst>
      <p:ext uri="{BB962C8B-B14F-4D97-AF65-F5344CB8AC3E}">
        <p14:creationId xmlns:p14="http://schemas.microsoft.com/office/powerpoint/2010/main" val="1495874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98746-4CB9-AFF6-DF35-A933BD8B975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732A862-F8C6-C0BC-82F3-170AD3C08982}"/>
              </a:ext>
            </a:extLst>
          </p:cNvPr>
          <p:cNvSpPr>
            <a:spLocks noGrp="1"/>
          </p:cNvSpPr>
          <p:nvPr>
            <p:ph type="body" sz="quarter" idx="10"/>
          </p:nvPr>
        </p:nvSpPr>
        <p:spPr>
          <a:xfrm>
            <a:off x="1275391" y="1648047"/>
            <a:ext cx="10300082" cy="4245862"/>
          </a:xfrm>
        </p:spPr>
        <p:txBody>
          <a:bodyPr/>
          <a:lstStyle/>
          <a:p>
            <a:pPr marL="0" indent="0">
              <a:buNone/>
            </a:pPr>
            <a:r>
              <a:rPr lang="en-NL" dirty="0"/>
              <a:t>What did you type into the search bar?</a:t>
            </a:r>
          </a:p>
          <a:p>
            <a:pPr marL="0" indent="0">
              <a:buNone/>
            </a:pPr>
            <a:r>
              <a:rPr lang="en-NL" dirty="0"/>
              <a:t>Now enter the following string in your search bar, what do you notice?</a:t>
            </a:r>
          </a:p>
          <a:p>
            <a:pPr marL="0" indent="0">
              <a:buNone/>
            </a:pPr>
            <a:r>
              <a:rPr lang="en-GB" dirty="0"/>
              <a:t>(Ursula | President) “von der Leyen” “speech” (climate | sustainability) site: </a:t>
            </a:r>
            <a:r>
              <a:rPr lang="en-GB" dirty="0" err="1"/>
              <a:t>ec.europa.eu</a:t>
            </a:r>
            <a:endParaRPr lang="en-NL" dirty="0"/>
          </a:p>
          <a:p>
            <a:pPr marL="0" indent="0">
              <a:buNone/>
            </a:pPr>
            <a:endParaRPr lang="en-NL" dirty="0"/>
          </a:p>
          <a:p>
            <a:pPr marL="0" indent="0">
              <a:buNone/>
            </a:pPr>
            <a:endParaRPr lang="en-NL" i="1" dirty="0"/>
          </a:p>
          <a:p>
            <a:pPr marL="0" indent="0">
              <a:buNone/>
            </a:pPr>
            <a:endParaRPr lang="en-NL" dirty="0"/>
          </a:p>
        </p:txBody>
      </p:sp>
      <p:sp>
        <p:nvSpPr>
          <p:cNvPr id="3" name="Title 2">
            <a:extLst>
              <a:ext uri="{FF2B5EF4-FFF2-40B4-BE49-F238E27FC236}">
                <a16:creationId xmlns:a16="http://schemas.microsoft.com/office/drawing/2014/main" id="{2E39727C-FF95-C1DE-6F9C-112FDF3CEFC5}"/>
              </a:ext>
            </a:extLst>
          </p:cNvPr>
          <p:cNvSpPr>
            <a:spLocks noGrp="1"/>
          </p:cNvSpPr>
          <p:nvPr>
            <p:ph type="ctrTitle"/>
          </p:nvPr>
        </p:nvSpPr>
        <p:spPr/>
        <p:txBody>
          <a:bodyPr/>
          <a:lstStyle/>
          <a:p>
            <a:r>
              <a:rPr lang="en-GB" dirty="0"/>
              <a:t>What are Digital Humanities?</a:t>
            </a:r>
            <a:endParaRPr lang="en-NL" dirty="0"/>
          </a:p>
        </p:txBody>
      </p:sp>
    </p:spTree>
    <p:extLst>
      <p:ext uri="{BB962C8B-B14F-4D97-AF65-F5344CB8AC3E}">
        <p14:creationId xmlns:p14="http://schemas.microsoft.com/office/powerpoint/2010/main" val="2896796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32F8F1-50DF-5434-6F38-0CA6EE8EC5B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2EAF4E2-E9FA-2D47-04E0-78AD1CD3E151}"/>
              </a:ext>
            </a:extLst>
          </p:cNvPr>
          <p:cNvSpPr>
            <a:spLocks noGrp="1"/>
          </p:cNvSpPr>
          <p:nvPr>
            <p:ph type="body" sz="quarter" idx="10"/>
          </p:nvPr>
        </p:nvSpPr>
        <p:spPr>
          <a:xfrm>
            <a:off x="418011" y="1061324"/>
            <a:ext cx="11773989" cy="5065156"/>
          </a:xfrm>
        </p:spPr>
        <p:txBody>
          <a:bodyPr/>
          <a:lstStyle/>
          <a:p>
            <a:pPr marL="0" indent="0">
              <a:buNone/>
            </a:pPr>
            <a:r>
              <a:rPr lang="nl-NL" sz="2000" dirty="0"/>
              <a:t>Basic </a:t>
            </a:r>
            <a:r>
              <a:rPr lang="nl-NL" sz="2000" dirty="0" err="1"/>
              <a:t>and</a:t>
            </a:r>
            <a:r>
              <a:rPr lang="nl-NL" sz="2000" dirty="0"/>
              <a:t> Advanced Google search operators (</a:t>
            </a:r>
            <a:r>
              <a:rPr lang="nl-NL" sz="2000" dirty="0" err="1"/>
              <a:t>Mmeje</a:t>
            </a:r>
            <a:r>
              <a:rPr lang="nl-NL" sz="2000" dirty="0"/>
              <a:t>, 2024):</a:t>
            </a:r>
          </a:p>
          <a:p>
            <a:pPr marL="0" indent="0">
              <a:buNone/>
            </a:pPr>
            <a:endParaRPr lang="nl-NL" dirty="0"/>
          </a:p>
          <a:p>
            <a:pPr marL="0" indent="0">
              <a:buNone/>
            </a:pPr>
            <a:endParaRPr lang="nl-NL" dirty="0"/>
          </a:p>
          <a:p>
            <a:pPr marL="0" indent="0">
              <a:buNone/>
            </a:pPr>
            <a:endParaRPr lang="nl-NL" dirty="0"/>
          </a:p>
          <a:p>
            <a:pPr marL="0" indent="0">
              <a:buNone/>
            </a:pPr>
            <a:endParaRPr lang="nl-NL" dirty="0"/>
          </a:p>
          <a:p>
            <a:pPr marL="0" indent="0">
              <a:buNone/>
            </a:pPr>
            <a:endParaRPr lang="nl-NL" dirty="0"/>
          </a:p>
          <a:p>
            <a:pPr marL="0" indent="0">
              <a:buNone/>
            </a:pPr>
            <a:endParaRPr lang="nl-NL" dirty="0"/>
          </a:p>
          <a:p>
            <a:pPr marL="0" indent="0">
              <a:buNone/>
            </a:pPr>
            <a:endParaRPr lang="nl-NL" dirty="0"/>
          </a:p>
          <a:p>
            <a:pPr marL="0" indent="0">
              <a:buNone/>
            </a:pPr>
            <a:endParaRPr lang="nl-NL" dirty="0"/>
          </a:p>
          <a:p>
            <a:pPr marL="0" indent="0">
              <a:buNone/>
            </a:pPr>
            <a:endParaRPr lang="nl-NL" dirty="0"/>
          </a:p>
          <a:p>
            <a:pPr marL="0" indent="0">
              <a:buNone/>
            </a:pPr>
            <a:r>
              <a:rPr lang="en-GB" sz="1800" dirty="0"/>
              <a:t>(Ursula | President) “von der Leyen” “speech” (climate | sustainability) site: </a:t>
            </a:r>
            <a:r>
              <a:rPr lang="en-GB" sz="1800" dirty="0" err="1"/>
              <a:t>ec.europa.eu</a:t>
            </a:r>
            <a:endParaRPr lang="en-GB" sz="1800" dirty="0"/>
          </a:p>
          <a:p>
            <a:pPr marL="0" indent="0">
              <a:buNone/>
            </a:pPr>
            <a:r>
              <a:rPr lang="en-GB" sz="1800" dirty="0"/>
              <a:t>Find speeches by Sonia Gandhi, former president of the Indian National Congress</a:t>
            </a:r>
          </a:p>
          <a:p>
            <a:pPr marL="0" indent="0">
              <a:buNone/>
            </a:pPr>
            <a:endParaRPr lang="en-GB" sz="2200" dirty="0"/>
          </a:p>
          <a:p>
            <a:pPr marL="0" indent="0">
              <a:buNone/>
            </a:pPr>
            <a:endParaRPr lang="en-NL" sz="2000" dirty="0"/>
          </a:p>
          <a:p>
            <a:pPr marL="0" indent="0">
              <a:buNone/>
            </a:pPr>
            <a:endParaRPr lang="nl-NL" dirty="0"/>
          </a:p>
          <a:p>
            <a:pPr marL="0" indent="0">
              <a:buNone/>
            </a:pPr>
            <a:endParaRPr lang="nl-NL" dirty="0"/>
          </a:p>
          <a:p>
            <a:pPr marL="0" indent="0">
              <a:buNone/>
            </a:pPr>
            <a:endParaRPr lang="nl-NL" dirty="0"/>
          </a:p>
          <a:p>
            <a:pPr marL="0" indent="0">
              <a:buNone/>
            </a:pPr>
            <a:endParaRPr lang="nl-NL" dirty="0"/>
          </a:p>
          <a:p>
            <a:pPr marL="0" indent="0">
              <a:buNone/>
            </a:pPr>
            <a:endParaRPr lang="en-NL" dirty="0"/>
          </a:p>
          <a:p>
            <a:pPr marL="0" indent="0">
              <a:buNone/>
            </a:pPr>
            <a:endParaRPr lang="en-NL" dirty="0"/>
          </a:p>
          <a:p>
            <a:pPr marL="0" indent="0">
              <a:buNone/>
            </a:pPr>
            <a:endParaRPr lang="en-NL" i="1" dirty="0"/>
          </a:p>
          <a:p>
            <a:pPr marL="0" indent="0">
              <a:buNone/>
            </a:pPr>
            <a:endParaRPr lang="en-NL" dirty="0"/>
          </a:p>
        </p:txBody>
      </p:sp>
      <p:sp>
        <p:nvSpPr>
          <p:cNvPr id="3" name="Title 2">
            <a:extLst>
              <a:ext uri="{FF2B5EF4-FFF2-40B4-BE49-F238E27FC236}">
                <a16:creationId xmlns:a16="http://schemas.microsoft.com/office/drawing/2014/main" id="{CC753383-88A8-BADC-4377-18338BE55EA2}"/>
              </a:ext>
            </a:extLst>
          </p:cNvPr>
          <p:cNvSpPr>
            <a:spLocks noGrp="1"/>
          </p:cNvSpPr>
          <p:nvPr>
            <p:ph type="ctrTitle"/>
          </p:nvPr>
        </p:nvSpPr>
        <p:spPr>
          <a:xfrm>
            <a:off x="1275390" y="369685"/>
            <a:ext cx="9641219" cy="691130"/>
          </a:xfrm>
        </p:spPr>
        <p:txBody>
          <a:bodyPr/>
          <a:lstStyle/>
          <a:p>
            <a:r>
              <a:rPr lang="en-GB" dirty="0"/>
              <a:t>What are Digital Humanities?</a:t>
            </a:r>
            <a:endParaRPr lang="en-NL" dirty="0"/>
          </a:p>
        </p:txBody>
      </p:sp>
      <p:graphicFrame>
        <p:nvGraphicFramePr>
          <p:cNvPr id="4" name="Table 3">
            <a:extLst>
              <a:ext uri="{FF2B5EF4-FFF2-40B4-BE49-F238E27FC236}">
                <a16:creationId xmlns:a16="http://schemas.microsoft.com/office/drawing/2014/main" id="{5CC98ACE-6027-3D4D-8BE7-5C9957CE3F6B}"/>
              </a:ext>
            </a:extLst>
          </p:cNvPr>
          <p:cNvGraphicFramePr>
            <a:graphicFrameLocks noGrp="1"/>
          </p:cNvGraphicFramePr>
          <p:nvPr>
            <p:extLst>
              <p:ext uri="{D42A27DB-BD31-4B8C-83A1-F6EECF244321}">
                <p14:modId xmlns:p14="http://schemas.microsoft.com/office/powerpoint/2010/main" val="1505950186"/>
              </p:ext>
            </p:extLst>
          </p:nvPr>
        </p:nvGraphicFramePr>
        <p:xfrm>
          <a:off x="1297161" y="1498968"/>
          <a:ext cx="10041399" cy="3840480"/>
        </p:xfrm>
        <a:graphic>
          <a:graphicData uri="http://schemas.openxmlformats.org/drawingml/2006/table">
            <a:tbl>
              <a:tblPr firstRow="1" bandRow="1">
                <a:tableStyleId>{5940675A-B579-460E-94D1-54222C63F5DA}</a:tableStyleId>
              </a:tblPr>
              <a:tblGrid>
                <a:gridCol w="1178523">
                  <a:extLst>
                    <a:ext uri="{9D8B030D-6E8A-4147-A177-3AD203B41FA5}">
                      <a16:colId xmlns:a16="http://schemas.microsoft.com/office/drawing/2014/main" val="3470084240"/>
                    </a:ext>
                  </a:extLst>
                </a:gridCol>
                <a:gridCol w="2344735">
                  <a:extLst>
                    <a:ext uri="{9D8B030D-6E8A-4147-A177-3AD203B41FA5}">
                      <a16:colId xmlns:a16="http://schemas.microsoft.com/office/drawing/2014/main" val="1557664684"/>
                    </a:ext>
                  </a:extLst>
                </a:gridCol>
                <a:gridCol w="6518141">
                  <a:extLst>
                    <a:ext uri="{9D8B030D-6E8A-4147-A177-3AD203B41FA5}">
                      <a16:colId xmlns:a16="http://schemas.microsoft.com/office/drawing/2014/main" val="3089369676"/>
                    </a:ext>
                  </a:extLst>
                </a:gridCol>
              </a:tblGrid>
              <a:tr h="319156">
                <a:tc>
                  <a:txBody>
                    <a:bodyPr/>
                    <a:lstStyle/>
                    <a:p>
                      <a:r>
                        <a:rPr lang="en-NL" sz="1600" dirty="0"/>
                        <a:t>Operator</a:t>
                      </a:r>
                    </a:p>
                  </a:txBody>
                  <a:tcPr/>
                </a:tc>
                <a:tc>
                  <a:txBody>
                    <a:bodyPr/>
                    <a:lstStyle/>
                    <a:p>
                      <a:r>
                        <a:rPr lang="en-NL" sz="1600" dirty="0"/>
                        <a:t>Example</a:t>
                      </a:r>
                    </a:p>
                  </a:txBody>
                  <a:tcPr/>
                </a:tc>
                <a:tc>
                  <a:txBody>
                    <a:bodyPr/>
                    <a:lstStyle/>
                    <a:p>
                      <a:r>
                        <a:rPr lang="en-NL" sz="1600" dirty="0"/>
                        <a:t>Function</a:t>
                      </a:r>
                    </a:p>
                  </a:txBody>
                  <a:tcPr/>
                </a:tc>
                <a:extLst>
                  <a:ext uri="{0D108BD9-81ED-4DB2-BD59-A6C34878D82A}">
                    <a16:rowId xmlns:a16="http://schemas.microsoft.com/office/drawing/2014/main" val="1418631660"/>
                  </a:ext>
                </a:extLst>
              </a:tr>
              <a:tr h="319156">
                <a:tc>
                  <a:txBody>
                    <a:bodyPr/>
                    <a:lstStyle/>
                    <a:p>
                      <a:r>
                        <a:rPr lang="en-NL" sz="1600" dirty="0"/>
                        <a:t>“”</a:t>
                      </a:r>
                    </a:p>
                  </a:txBody>
                  <a:tcPr/>
                </a:tc>
                <a:tc>
                  <a:txBody>
                    <a:bodyPr/>
                    <a:lstStyle/>
                    <a:p>
                      <a:r>
                        <a:rPr lang="en-GB" sz="1600" dirty="0"/>
                        <a:t>”v</a:t>
                      </a:r>
                      <a:r>
                        <a:rPr lang="en-NL" sz="1600" dirty="0"/>
                        <a:t>on der Leyen”</a:t>
                      </a:r>
                    </a:p>
                  </a:txBody>
                  <a:tcPr/>
                </a:tc>
                <a:tc>
                  <a:txBody>
                    <a:bodyPr/>
                    <a:lstStyle/>
                    <a:p>
                      <a:r>
                        <a:rPr lang="en-NL" sz="1600" dirty="0"/>
                        <a:t>Return only results that </a:t>
                      </a:r>
                      <a:r>
                        <a:rPr lang="en-NL" sz="1600" b="1" dirty="0"/>
                        <a:t>exactly</a:t>
                      </a:r>
                      <a:r>
                        <a:rPr lang="en-NL" sz="1600" dirty="0"/>
                        <a:t> </a:t>
                      </a:r>
                      <a:r>
                        <a:rPr lang="en-NL" sz="1600" b="1" dirty="0"/>
                        <a:t>match</a:t>
                      </a:r>
                      <a:r>
                        <a:rPr lang="en-NL" sz="1600" dirty="0"/>
                        <a:t> these word(s)</a:t>
                      </a:r>
                    </a:p>
                  </a:txBody>
                  <a:tcPr/>
                </a:tc>
                <a:extLst>
                  <a:ext uri="{0D108BD9-81ED-4DB2-BD59-A6C34878D82A}">
                    <a16:rowId xmlns:a16="http://schemas.microsoft.com/office/drawing/2014/main" val="3373512514"/>
                  </a:ext>
                </a:extLst>
              </a:tr>
              <a:tr h="319156">
                <a:tc>
                  <a:txBody>
                    <a:bodyPr/>
                    <a:lstStyle/>
                    <a:p>
                      <a:r>
                        <a:rPr lang="en-NL" sz="1600" dirty="0"/>
                        <a:t>OR / |</a:t>
                      </a:r>
                    </a:p>
                  </a:txBody>
                  <a:tcPr/>
                </a:tc>
                <a:tc>
                  <a:txBody>
                    <a:bodyPr/>
                    <a:lstStyle/>
                    <a:p>
                      <a:r>
                        <a:rPr lang="en-NL" sz="1600" dirty="0"/>
                        <a:t>Ursula | President</a:t>
                      </a:r>
                    </a:p>
                  </a:txBody>
                  <a:tcPr/>
                </a:tc>
                <a:tc>
                  <a:txBody>
                    <a:bodyPr/>
                    <a:lstStyle/>
                    <a:p>
                      <a:r>
                        <a:rPr lang="en-NL" sz="1600" dirty="0"/>
                        <a:t>Return only result that contain </a:t>
                      </a:r>
                      <a:r>
                        <a:rPr lang="en-NL" sz="1600" b="1" dirty="0"/>
                        <a:t>either</a:t>
                      </a:r>
                      <a:r>
                        <a:rPr lang="en-NL" sz="1600" dirty="0"/>
                        <a:t> Ursula or President</a:t>
                      </a:r>
                    </a:p>
                  </a:txBody>
                  <a:tcPr/>
                </a:tc>
                <a:extLst>
                  <a:ext uri="{0D108BD9-81ED-4DB2-BD59-A6C34878D82A}">
                    <a16:rowId xmlns:a16="http://schemas.microsoft.com/office/drawing/2014/main" val="775233539"/>
                  </a:ext>
                </a:extLst>
              </a:tr>
              <a:tr h="319156">
                <a:tc>
                  <a:txBody>
                    <a:bodyPr/>
                    <a:lstStyle/>
                    <a:p>
                      <a:r>
                        <a:rPr lang="en-NL" sz="1600" dirty="0"/>
                        <a:t>AND</a:t>
                      </a:r>
                    </a:p>
                  </a:txBody>
                  <a:tcPr/>
                </a:tc>
                <a:tc>
                  <a:txBody>
                    <a:bodyPr/>
                    <a:lstStyle/>
                    <a:p>
                      <a:r>
                        <a:rPr lang="en-NL" sz="1600" dirty="0"/>
                        <a:t>Ursula AND President</a:t>
                      </a:r>
                    </a:p>
                  </a:txBody>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NL" sz="1600" dirty="0"/>
                        <a:t>Return only result that contain </a:t>
                      </a:r>
                      <a:r>
                        <a:rPr lang="en-NL" sz="1600" b="1" dirty="0"/>
                        <a:t>both</a:t>
                      </a:r>
                      <a:r>
                        <a:rPr lang="en-NL" sz="1600" dirty="0"/>
                        <a:t> Ursula or President</a:t>
                      </a:r>
                    </a:p>
                  </a:txBody>
                  <a:tcPr/>
                </a:tc>
                <a:extLst>
                  <a:ext uri="{0D108BD9-81ED-4DB2-BD59-A6C34878D82A}">
                    <a16:rowId xmlns:a16="http://schemas.microsoft.com/office/drawing/2014/main" val="3573223008"/>
                  </a:ext>
                </a:extLst>
              </a:tr>
              <a:tr h="319156">
                <a:tc>
                  <a:txBody>
                    <a:bodyPr/>
                    <a:lstStyle/>
                    <a:p>
                      <a:r>
                        <a:rPr lang="en-NL" sz="1600" dirty="0"/>
                        <a:t>-</a:t>
                      </a:r>
                    </a:p>
                  </a:txBody>
                  <a:tcPr/>
                </a:tc>
                <a:tc>
                  <a:txBody>
                    <a:bodyPr/>
                    <a:lstStyle/>
                    <a:p>
                      <a:r>
                        <a:rPr lang="en-NL" sz="1600" dirty="0"/>
                        <a:t>President -Ursula</a:t>
                      </a:r>
                    </a:p>
                  </a:txBody>
                  <a:tcPr/>
                </a:tc>
                <a:tc>
                  <a:txBody>
                    <a:bodyPr/>
                    <a:lstStyle/>
                    <a:p>
                      <a:r>
                        <a:rPr lang="en-NL" sz="1600" dirty="0"/>
                        <a:t>Return only results that contain President but </a:t>
                      </a:r>
                      <a:r>
                        <a:rPr lang="en-NL" sz="1600" b="1" dirty="0"/>
                        <a:t>not</a:t>
                      </a:r>
                      <a:r>
                        <a:rPr lang="en-NL" sz="1600" dirty="0"/>
                        <a:t> Ursula</a:t>
                      </a:r>
                    </a:p>
                  </a:txBody>
                  <a:tcPr/>
                </a:tc>
                <a:extLst>
                  <a:ext uri="{0D108BD9-81ED-4DB2-BD59-A6C34878D82A}">
                    <a16:rowId xmlns:a16="http://schemas.microsoft.com/office/drawing/2014/main" val="827669591"/>
                  </a:ext>
                </a:extLst>
              </a:tr>
              <a:tr h="547274">
                <a:tc>
                  <a:txBody>
                    <a:bodyPr/>
                    <a:lstStyle/>
                    <a:p>
                      <a:r>
                        <a:rPr lang="en-NL" sz="1600" dirty="0"/>
                        <a:t>*</a:t>
                      </a:r>
                    </a:p>
                  </a:txBody>
                  <a:tcPr/>
                </a:tc>
                <a:tc>
                  <a:txBody>
                    <a:bodyPr/>
                    <a:lstStyle/>
                    <a:p>
                      <a:r>
                        <a:rPr lang="en-NL" sz="1600" dirty="0"/>
                        <a:t>President * Leyen</a:t>
                      </a:r>
                    </a:p>
                  </a:txBody>
                  <a:tcPr/>
                </a:tc>
                <a:tc>
                  <a:txBody>
                    <a:bodyPr/>
                    <a:lstStyle/>
                    <a:p>
                      <a:r>
                        <a:rPr lang="en-NL" sz="1600" dirty="0"/>
                        <a:t>Return only result that start with President and end wild Leyen, * is the </a:t>
                      </a:r>
                      <a:r>
                        <a:rPr lang="en-NL" sz="1600" b="1" dirty="0"/>
                        <a:t>wildcard</a:t>
                      </a:r>
                      <a:r>
                        <a:rPr lang="en-NL" sz="1600" dirty="0"/>
                        <a:t> for anything in between.</a:t>
                      </a:r>
                    </a:p>
                  </a:txBody>
                  <a:tcPr/>
                </a:tc>
                <a:extLst>
                  <a:ext uri="{0D108BD9-81ED-4DB2-BD59-A6C34878D82A}">
                    <a16:rowId xmlns:a16="http://schemas.microsoft.com/office/drawing/2014/main" val="3552794289"/>
                  </a:ext>
                </a:extLst>
              </a:tr>
              <a:tr h="319156">
                <a:tc>
                  <a:txBody>
                    <a:bodyPr/>
                    <a:lstStyle/>
                    <a:p>
                      <a:r>
                        <a:rPr lang="en-GB" sz="1600" dirty="0"/>
                        <a:t>s</a:t>
                      </a:r>
                      <a:r>
                        <a:rPr lang="en-NL" sz="1600" dirty="0"/>
                        <a:t>ite: </a:t>
                      </a:r>
                    </a:p>
                  </a:txBody>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GB" sz="1600" dirty="0"/>
                        <a:t>site: </a:t>
                      </a:r>
                      <a:r>
                        <a:rPr lang="en-GB" sz="1600" dirty="0" err="1"/>
                        <a:t>ec.europa.eu</a:t>
                      </a:r>
                      <a:r>
                        <a:rPr lang="en-NL" sz="1600" dirty="0"/>
                        <a:t> </a:t>
                      </a:r>
                    </a:p>
                  </a:txBody>
                  <a:tcPr/>
                </a:tc>
                <a:tc>
                  <a:txBody>
                    <a:bodyPr/>
                    <a:lstStyle/>
                    <a:p>
                      <a:r>
                        <a:rPr lang="en-NL" sz="1600" dirty="0"/>
                        <a:t>Return only results from the ec.europa.eu </a:t>
                      </a:r>
                      <a:r>
                        <a:rPr lang="en-NL" sz="1600" b="1" dirty="0"/>
                        <a:t>website</a:t>
                      </a:r>
                    </a:p>
                  </a:txBody>
                  <a:tcPr/>
                </a:tc>
                <a:extLst>
                  <a:ext uri="{0D108BD9-81ED-4DB2-BD59-A6C34878D82A}">
                    <a16:rowId xmlns:a16="http://schemas.microsoft.com/office/drawing/2014/main" val="2723505713"/>
                  </a:ext>
                </a:extLst>
              </a:tr>
              <a:tr h="319156">
                <a:tc>
                  <a:txBody>
                    <a:bodyPr/>
                    <a:lstStyle/>
                    <a:p>
                      <a:r>
                        <a:rPr lang="en-GB" sz="1600" dirty="0"/>
                        <a:t>f</a:t>
                      </a:r>
                      <a:r>
                        <a:rPr lang="en-NL" sz="1600" dirty="0"/>
                        <a:t>iltetype:</a:t>
                      </a:r>
                    </a:p>
                  </a:txBody>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GB" sz="1600" dirty="0"/>
                        <a:t>f</a:t>
                      </a:r>
                      <a:r>
                        <a:rPr lang="en-NL" sz="1600" dirty="0"/>
                        <a:t>iletype: pdf</a:t>
                      </a:r>
                    </a:p>
                  </a:txBody>
                  <a:tcPr/>
                </a:tc>
                <a:tc>
                  <a:txBody>
                    <a:bodyPr/>
                    <a:lstStyle/>
                    <a:p>
                      <a:r>
                        <a:rPr lang="en-NL" sz="1600" dirty="0"/>
                        <a:t>Return only results that are in a pdf </a:t>
                      </a:r>
                      <a:r>
                        <a:rPr lang="en-NL" sz="1600" b="1" dirty="0"/>
                        <a:t>format</a:t>
                      </a:r>
                    </a:p>
                  </a:txBody>
                  <a:tcPr/>
                </a:tc>
                <a:extLst>
                  <a:ext uri="{0D108BD9-81ED-4DB2-BD59-A6C34878D82A}">
                    <a16:rowId xmlns:a16="http://schemas.microsoft.com/office/drawing/2014/main" val="1030264807"/>
                  </a:ext>
                </a:extLst>
              </a:tr>
              <a:tr h="547274">
                <a:tc>
                  <a:txBody>
                    <a:bodyPr/>
                    <a:lstStyle/>
                    <a:p>
                      <a:r>
                        <a:rPr lang="en-GB" sz="1600" dirty="0"/>
                        <a:t>b</a:t>
                      </a:r>
                      <a:r>
                        <a:rPr lang="en-NL" sz="1600" dirty="0"/>
                        <a:t>efore:</a:t>
                      </a:r>
                    </a:p>
                    <a:p>
                      <a:r>
                        <a:rPr lang="en-GB" sz="1600" dirty="0"/>
                        <a:t>a</a:t>
                      </a:r>
                      <a:r>
                        <a:rPr lang="en-NL" sz="1600" dirty="0"/>
                        <a:t>fter:</a:t>
                      </a:r>
                    </a:p>
                  </a:txBody>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GB" sz="1600" dirty="0"/>
                        <a:t>b</a:t>
                      </a:r>
                      <a:r>
                        <a:rPr lang="en-NL" sz="1600" dirty="0"/>
                        <a:t>efore: 2022</a:t>
                      </a:r>
                    </a:p>
                    <a:p>
                      <a:pPr marL="0" marR="0" lvl="0" indent="0" algn="l" defTabSz="914126" rtl="0" eaLnBrk="1" fontAlgn="auto" latinLnBrk="0" hangingPunct="1">
                        <a:lnSpc>
                          <a:spcPct val="100000"/>
                        </a:lnSpc>
                        <a:spcBef>
                          <a:spcPts val="0"/>
                        </a:spcBef>
                        <a:spcAft>
                          <a:spcPts val="0"/>
                        </a:spcAft>
                        <a:buClrTx/>
                        <a:buSzTx/>
                        <a:buFontTx/>
                        <a:buNone/>
                        <a:tabLst/>
                        <a:defRPr/>
                      </a:pPr>
                      <a:r>
                        <a:rPr lang="en-GB" sz="1600" dirty="0"/>
                        <a:t>a</a:t>
                      </a:r>
                      <a:r>
                        <a:rPr lang="en-NL" sz="1600" dirty="0"/>
                        <a:t>fter: 2022</a:t>
                      </a:r>
                    </a:p>
                  </a:txBody>
                  <a:tcPr/>
                </a:tc>
                <a:tc>
                  <a:txBody>
                    <a:bodyPr/>
                    <a:lstStyle/>
                    <a:p>
                      <a:r>
                        <a:rPr lang="en-NL" sz="1600" dirty="0"/>
                        <a:t>Return only results from </a:t>
                      </a:r>
                      <a:r>
                        <a:rPr lang="en-NL" sz="1600" b="1" dirty="0"/>
                        <a:t>before/after </a:t>
                      </a:r>
                      <a:r>
                        <a:rPr lang="en-NL" sz="1600" dirty="0"/>
                        <a:t>2022</a:t>
                      </a:r>
                    </a:p>
                  </a:txBody>
                  <a:tcPr/>
                </a:tc>
                <a:extLst>
                  <a:ext uri="{0D108BD9-81ED-4DB2-BD59-A6C34878D82A}">
                    <a16:rowId xmlns:a16="http://schemas.microsoft.com/office/drawing/2014/main" val="1579066000"/>
                  </a:ext>
                </a:extLst>
              </a:tr>
              <a:tr h="319156">
                <a:tc>
                  <a:txBody>
                    <a:bodyPr/>
                    <a:lstStyle/>
                    <a:p>
                      <a:r>
                        <a:rPr lang="en-NL" sz="1600" dirty="0"/>
                        <a:t>()</a:t>
                      </a:r>
                    </a:p>
                  </a:txBody>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NL" sz="1600" dirty="0"/>
                        <a:t>(Ursula | President)</a:t>
                      </a:r>
                    </a:p>
                  </a:txBody>
                  <a:tcPr/>
                </a:tc>
                <a:tc>
                  <a:txBody>
                    <a:bodyPr/>
                    <a:lstStyle/>
                    <a:p>
                      <a:r>
                        <a:rPr lang="en-NL" sz="1600" dirty="0"/>
                        <a:t>() ability to group operators</a:t>
                      </a:r>
                    </a:p>
                  </a:txBody>
                  <a:tcPr/>
                </a:tc>
                <a:extLst>
                  <a:ext uri="{0D108BD9-81ED-4DB2-BD59-A6C34878D82A}">
                    <a16:rowId xmlns:a16="http://schemas.microsoft.com/office/drawing/2014/main" val="1719464279"/>
                  </a:ext>
                </a:extLst>
              </a:tr>
            </a:tbl>
          </a:graphicData>
        </a:graphic>
      </p:graphicFrame>
    </p:spTree>
    <p:extLst>
      <p:ext uri="{BB962C8B-B14F-4D97-AF65-F5344CB8AC3E}">
        <p14:creationId xmlns:p14="http://schemas.microsoft.com/office/powerpoint/2010/main" val="3192789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BE03BA-119F-231E-FEBF-2B428CC353AB}"/>
              </a:ext>
            </a:extLst>
          </p:cNvPr>
          <p:cNvSpPr>
            <a:spLocks noGrp="1"/>
          </p:cNvSpPr>
          <p:nvPr>
            <p:ph type="body" sz="quarter" idx="10"/>
          </p:nvPr>
        </p:nvSpPr>
        <p:spPr/>
        <p:txBody>
          <a:bodyPr/>
          <a:lstStyle/>
          <a:p>
            <a:pPr marL="0" indent="0">
              <a:buNone/>
            </a:pPr>
            <a:r>
              <a:rPr lang="en-GB" dirty="0"/>
              <a:t>Examples of </a:t>
            </a:r>
            <a:r>
              <a:rPr lang="en-GB" i="1" dirty="0"/>
              <a:t>data-driven </a:t>
            </a:r>
            <a:r>
              <a:rPr lang="en-GB" dirty="0"/>
              <a:t>methods (Library Universiteit Leiden, n.d. ):</a:t>
            </a:r>
          </a:p>
          <a:p>
            <a:r>
              <a:rPr lang="en-GB" dirty="0"/>
              <a:t>Data Visualisation and Network Analysis</a:t>
            </a:r>
          </a:p>
          <a:p>
            <a:r>
              <a:rPr lang="en-GB" dirty="0"/>
              <a:t>Mapping and Geographic Information Systems</a:t>
            </a:r>
          </a:p>
          <a:p>
            <a:r>
              <a:rPr lang="en-GB" dirty="0"/>
              <a:t>Digital Image Research</a:t>
            </a:r>
          </a:p>
          <a:p>
            <a:endParaRPr lang="en-GB" dirty="0"/>
          </a:p>
          <a:p>
            <a:pPr marL="0" indent="0">
              <a:buNone/>
            </a:pPr>
            <a:r>
              <a:rPr lang="en-GB" i="1" dirty="0"/>
              <a:t>Discussion: </a:t>
            </a:r>
          </a:p>
          <a:p>
            <a:pPr marL="457200" indent="-457200">
              <a:buAutoNum type="arabicPeriod"/>
            </a:pPr>
            <a:r>
              <a:rPr lang="en-GB" i="1" dirty="0"/>
              <a:t>Can you think of any examples of data-driven methods we might use for a rhetorical analysis?</a:t>
            </a:r>
          </a:p>
          <a:p>
            <a:pPr marL="457200" indent="-457200">
              <a:buAutoNum type="arabicPeriod"/>
            </a:pPr>
            <a:r>
              <a:rPr lang="en-GB" i="1" dirty="0"/>
              <a:t>Why could we consider proper data visualisation to important for any academic field?</a:t>
            </a:r>
          </a:p>
          <a:p>
            <a:pPr marL="0" indent="0">
              <a:buNone/>
            </a:pPr>
            <a:r>
              <a:rPr lang="en-GB" dirty="0"/>
              <a:t> </a:t>
            </a:r>
          </a:p>
        </p:txBody>
      </p:sp>
      <p:sp>
        <p:nvSpPr>
          <p:cNvPr id="3" name="Title 2">
            <a:extLst>
              <a:ext uri="{FF2B5EF4-FFF2-40B4-BE49-F238E27FC236}">
                <a16:creationId xmlns:a16="http://schemas.microsoft.com/office/drawing/2014/main" id="{B4E685C6-4F17-5675-06A4-0411A03AF96B}"/>
              </a:ext>
            </a:extLst>
          </p:cNvPr>
          <p:cNvSpPr>
            <a:spLocks noGrp="1"/>
          </p:cNvSpPr>
          <p:nvPr>
            <p:ph type="ctrTitle"/>
          </p:nvPr>
        </p:nvSpPr>
        <p:spPr/>
        <p:txBody>
          <a:bodyPr/>
          <a:lstStyle/>
          <a:p>
            <a:r>
              <a:rPr lang="en-GB" dirty="0"/>
              <a:t>What are Digital Humanities?</a:t>
            </a:r>
            <a:endParaRPr lang="en-NL" dirty="0"/>
          </a:p>
        </p:txBody>
      </p:sp>
    </p:spTree>
    <p:extLst>
      <p:ext uri="{BB962C8B-B14F-4D97-AF65-F5344CB8AC3E}">
        <p14:creationId xmlns:p14="http://schemas.microsoft.com/office/powerpoint/2010/main" val="1842005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92699-90A1-9F95-3378-227F02A188C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8EA05AA-0621-9EDD-C233-1E1DBE88BE61}"/>
              </a:ext>
            </a:extLst>
          </p:cNvPr>
          <p:cNvSpPr>
            <a:spLocks noGrp="1"/>
          </p:cNvSpPr>
          <p:nvPr>
            <p:ph type="body" sz="quarter" idx="10"/>
          </p:nvPr>
        </p:nvSpPr>
        <p:spPr/>
        <p:txBody>
          <a:bodyPr/>
          <a:lstStyle/>
          <a:p>
            <a:pPr marL="0" indent="0">
              <a:buNone/>
            </a:pPr>
            <a:r>
              <a:rPr lang="en-GB" dirty="0"/>
              <a:t>Examples of </a:t>
            </a:r>
            <a:r>
              <a:rPr lang="en-GB" i="1" dirty="0"/>
              <a:t>data-driven </a:t>
            </a:r>
            <a:r>
              <a:rPr lang="en-GB" dirty="0"/>
              <a:t>methods (Library Universiteit Leiden, n.d. ):</a:t>
            </a:r>
          </a:p>
          <a:p>
            <a:r>
              <a:rPr lang="en-GB" dirty="0"/>
              <a:t>Data Visualisation and Network Analysis</a:t>
            </a:r>
          </a:p>
          <a:p>
            <a:r>
              <a:rPr lang="en-GB" dirty="0"/>
              <a:t>Mapping and Geographic Information Systems</a:t>
            </a:r>
          </a:p>
          <a:p>
            <a:r>
              <a:rPr lang="en-GB" dirty="0"/>
              <a:t>Digital Image Research</a:t>
            </a:r>
          </a:p>
          <a:p>
            <a:endParaRPr lang="en-GB" dirty="0"/>
          </a:p>
          <a:p>
            <a:pPr marL="0" indent="0">
              <a:buNone/>
            </a:pPr>
            <a:r>
              <a:rPr lang="en-GB" i="1" dirty="0"/>
              <a:t>Discussion: </a:t>
            </a:r>
          </a:p>
          <a:p>
            <a:pPr marL="457200" indent="-457200">
              <a:buAutoNum type="arabicPeriod"/>
            </a:pPr>
            <a:r>
              <a:rPr lang="en-GB" i="1" dirty="0"/>
              <a:t>Can you think of any examples of data-driven methods we might use for a rhetorical analysis?</a:t>
            </a:r>
          </a:p>
          <a:p>
            <a:pPr marL="457200" indent="-457200">
              <a:buAutoNum type="arabicPeriod"/>
            </a:pPr>
            <a:r>
              <a:rPr lang="en-GB" i="1" dirty="0"/>
              <a:t>Why could we consider proper data visualisation to important for any academic field?</a:t>
            </a:r>
          </a:p>
          <a:p>
            <a:pPr marL="0" indent="0">
              <a:buNone/>
            </a:pPr>
            <a:r>
              <a:rPr lang="en-GB" dirty="0"/>
              <a:t> </a:t>
            </a:r>
          </a:p>
        </p:txBody>
      </p:sp>
      <p:sp>
        <p:nvSpPr>
          <p:cNvPr id="3" name="Title 2">
            <a:extLst>
              <a:ext uri="{FF2B5EF4-FFF2-40B4-BE49-F238E27FC236}">
                <a16:creationId xmlns:a16="http://schemas.microsoft.com/office/drawing/2014/main" id="{E29F0FCD-0861-2CCD-9EBD-D45F80D4BEFB}"/>
              </a:ext>
            </a:extLst>
          </p:cNvPr>
          <p:cNvSpPr>
            <a:spLocks noGrp="1"/>
          </p:cNvSpPr>
          <p:nvPr>
            <p:ph type="ctrTitle"/>
          </p:nvPr>
        </p:nvSpPr>
        <p:spPr/>
        <p:txBody>
          <a:bodyPr/>
          <a:lstStyle/>
          <a:p>
            <a:r>
              <a:rPr lang="en-GB" dirty="0"/>
              <a:t>What are Digital Humanities?</a:t>
            </a:r>
            <a:endParaRPr lang="en-NL" dirty="0"/>
          </a:p>
        </p:txBody>
      </p:sp>
    </p:spTree>
    <p:extLst>
      <p:ext uri="{BB962C8B-B14F-4D97-AF65-F5344CB8AC3E}">
        <p14:creationId xmlns:p14="http://schemas.microsoft.com/office/powerpoint/2010/main" val="3612786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0037F-0134-0C54-1590-B0067775AD4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6196A74-CBEF-3DB5-42A5-A63A9FC33255}"/>
              </a:ext>
            </a:extLst>
          </p:cNvPr>
          <p:cNvSpPr>
            <a:spLocks noGrp="1"/>
          </p:cNvSpPr>
          <p:nvPr>
            <p:ph type="body" sz="quarter" idx="10"/>
          </p:nvPr>
        </p:nvSpPr>
        <p:spPr/>
        <p:txBody>
          <a:bodyPr/>
          <a:lstStyle/>
          <a:p>
            <a:pPr marL="0" indent="0">
              <a:buNone/>
            </a:pPr>
            <a:r>
              <a:rPr lang="en-GB" dirty="0"/>
              <a:t> </a:t>
            </a:r>
          </a:p>
        </p:txBody>
      </p:sp>
      <p:sp>
        <p:nvSpPr>
          <p:cNvPr id="3" name="Title 2">
            <a:extLst>
              <a:ext uri="{FF2B5EF4-FFF2-40B4-BE49-F238E27FC236}">
                <a16:creationId xmlns:a16="http://schemas.microsoft.com/office/drawing/2014/main" id="{D6AACF8B-358E-F6C5-4E1D-BAC1FE35AEC9}"/>
              </a:ext>
            </a:extLst>
          </p:cNvPr>
          <p:cNvSpPr>
            <a:spLocks noGrp="1"/>
          </p:cNvSpPr>
          <p:nvPr>
            <p:ph type="ctrTitle"/>
          </p:nvPr>
        </p:nvSpPr>
        <p:spPr/>
        <p:txBody>
          <a:bodyPr/>
          <a:lstStyle/>
          <a:p>
            <a:r>
              <a:rPr lang="en-GB" dirty="0"/>
              <a:t>What are Digital Humanities?</a:t>
            </a:r>
            <a:endParaRPr lang="en-NL" dirty="0"/>
          </a:p>
        </p:txBody>
      </p:sp>
      <p:pic>
        <p:nvPicPr>
          <p:cNvPr id="5" name="Picture 4" descr="A person speaking into a microphone&#10;&#10;AI-generated content may be incorrect.">
            <a:extLst>
              <a:ext uri="{FF2B5EF4-FFF2-40B4-BE49-F238E27FC236}">
                <a16:creationId xmlns:a16="http://schemas.microsoft.com/office/drawing/2014/main" id="{00B8E6F1-D214-62E9-BC00-55FF2002A5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5389" y="1570767"/>
            <a:ext cx="8965437" cy="4245862"/>
          </a:xfrm>
          <a:prstGeom prst="rect">
            <a:avLst/>
          </a:prstGeom>
          <a:ln>
            <a:solidFill>
              <a:schemeClr val="tx1"/>
            </a:solidFill>
          </a:ln>
        </p:spPr>
      </p:pic>
      <p:sp>
        <p:nvSpPr>
          <p:cNvPr id="6" name="TextBox 5">
            <a:extLst>
              <a:ext uri="{FF2B5EF4-FFF2-40B4-BE49-F238E27FC236}">
                <a16:creationId xmlns:a16="http://schemas.microsoft.com/office/drawing/2014/main" id="{04820359-53AA-8D41-9D4A-5C71233ED0F0}"/>
              </a:ext>
            </a:extLst>
          </p:cNvPr>
          <p:cNvSpPr txBox="1"/>
          <p:nvPr/>
        </p:nvSpPr>
        <p:spPr>
          <a:xfrm>
            <a:off x="1267410" y="5837195"/>
            <a:ext cx="6096000" cy="369332"/>
          </a:xfrm>
          <a:prstGeom prst="rect">
            <a:avLst/>
          </a:prstGeom>
          <a:noFill/>
        </p:spPr>
        <p:txBody>
          <a:bodyPr wrap="square">
            <a:spAutoFit/>
          </a:bodyPr>
          <a:lstStyle/>
          <a:p>
            <a:r>
              <a:rPr lang="en-GB" dirty="0">
                <a:latin typeface="Gill Sans MT" panose="020B0502020104020203" pitchFamily="34" charset="77"/>
                <a:sym typeface="Wingdings" pitchFamily="2" charset="2"/>
              </a:rPr>
              <a:t>(</a:t>
            </a:r>
            <a:r>
              <a:rPr lang="en-GB" dirty="0" err="1">
                <a:latin typeface="Gill Sans MT" panose="020B0502020104020203" pitchFamily="34" charset="77"/>
                <a:sym typeface="Wingdings" pitchFamily="2" charset="2"/>
              </a:rPr>
              <a:t>Ellyatt</a:t>
            </a:r>
            <a:r>
              <a:rPr lang="en-GB" dirty="0">
                <a:latin typeface="Gill Sans MT" panose="020B0502020104020203" pitchFamily="34" charset="77"/>
                <a:sym typeface="Wingdings" pitchFamily="2" charset="2"/>
              </a:rPr>
              <a:t>, 2022</a:t>
            </a:r>
            <a:r>
              <a:rPr lang="en-GB" dirty="0">
                <a:sym typeface="Wingdings" pitchFamily="2" charset="2"/>
              </a:rPr>
              <a:t>)</a:t>
            </a:r>
            <a:endParaRPr lang="en-NL" dirty="0"/>
          </a:p>
        </p:txBody>
      </p:sp>
      <p:sp>
        <p:nvSpPr>
          <p:cNvPr id="8" name="TextBox 7">
            <a:extLst>
              <a:ext uri="{FF2B5EF4-FFF2-40B4-BE49-F238E27FC236}">
                <a16:creationId xmlns:a16="http://schemas.microsoft.com/office/drawing/2014/main" id="{424F7A97-48C7-3414-C073-9E26C379C200}"/>
              </a:ext>
            </a:extLst>
          </p:cNvPr>
          <p:cNvSpPr txBox="1"/>
          <p:nvPr/>
        </p:nvSpPr>
        <p:spPr>
          <a:xfrm>
            <a:off x="1267410" y="1062600"/>
            <a:ext cx="6096000" cy="430887"/>
          </a:xfrm>
          <a:prstGeom prst="rect">
            <a:avLst/>
          </a:prstGeom>
          <a:noFill/>
        </p:spPr>
        <p:txBody>
          <a:bodyPr wrap="square">
            <a:spAutoFit/>
          </a:bodyPr>
          <a:lstStyle/>
          <a:p>
            <a:pPr marL="0" indent="0">
              <a:buNone/>
            </a:pPr>
            <a:r>
              <a:rPr lang="en-GB" sz="2200" b="1" dirty="0">
                <a:latin typeface="Gill Sans MT" panose="020B0502020104020203" pitchFamily="34" charset="77"/>
              </a:rPr>
              <a:t>Activity 2: </a:t>
            </a:r>
            <a:r>
              <a:rPr lang="en-GB" sz="2200" dirty="0">
                <a:latin typeface="Gill Sans MT" panose="020B0502020104020203" pitchFamily="34" charset="77"/>
              </a:rPr>
              <a:t>Misleading data visualisations </a:t>
            </a:r>
          </a:p>
        </p:txBody>
      </p:sp>
    </p:spTree>
    <p:extLst>
      <p:ext uri="{BB962C8B-B14F-4D97-AF65-F5344CB8AC3E}">
        <p14:creationId xmlns:p14="http://schemas.microsoft.com/office/powerpoint/2010/main" val="2248727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FFA67-E44C-5ECC-CC6C-A31720467D1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63813CA-BEC9-9957-9CA8-396722980FF7}"/>
              </a:ext>
            </a:extLst>
          </p:cNvPr>
          <p:cNvSpPr>
            <a:spLocks noGrp="1"/>
          </p:cNvSpPr>
          <p:nvPr>
            <p:ph type="body" sz="quarter" idx="10"/>
          </p:nvPr>
        </p:nvSpPr>
        <p:spPr/>
        <p:txBody>
          <a:bodyPr/>
          <a:lstStyle/>
          <a:p>
            <a:pPr marL="0" indent="0">
              <a:buNone/>
            </a:pPr>
            <a:r>
              <a:rPr lang="en-GB" dirty="0"/>
              <a:t> </a:t>
            </a:r>
          </a:p>
        </p:txBody>
      </p:sp>
      <p:sp>
        <p:nvSpPr>
          <p:cNvPr id="3" name="Title 2">
            <a:extLst>
              <a:ext uri="{FF2B5EF4-FFF2-40B4-BE49-F238E27FC236}">
                <a16:creationId xmlns:a16="http://schemas.microsoft.com/office/drawing/2014/main" id="{8283A45A-0045-7CB3-80DC-E523DBAD8C31}"/>
              </a:ext>
            </a:extLst>
          </p:cNvPr>
          <p:cNvSpPr>
            <a:spLocks noGrp="1"/>
          </p:cNvSpPr>
          <p:nvPr>
            <p:ph type="ctrTitle"/>
          </p:nvPr>
        </p:nvSpPr>
        <p:spPr/>
        <p:txBody>
          <a:bodyPr/>
          <a:lstStyle/>
          <a:p>
            <a:r>
              <a:rPr lang="en-GB" dirty="0"/>
              <a:t>What are Digital Humanities?</a:t>
            </a:r>
            <a:endParaRPr lang="en-NL" dirty="0"/>
          </a:p>
        </p:txBody>
      </p:sp>
      <p:sp>
        <p:nvSpPr>
          <p:cNvPr id="6" name="TextBox 5">
            <a:extLst>
              <a:ext uri="{FF2B5EF4-FFF2-40B4-BE49-F238E27FC236}">
                <a16:creationId xmlns:a16="http://schemas.microsoft.com/office/drawing/2014/main" id="{912CE6BA-9FD5-E421-FB51-07E33E2A2DD7}"/>
              </a:ext>
            </a:extLst>
          </p:cNvPr>
          <p:cNvSpPr txBox="1"/>
          <p:nvPr/>
        </p:nvSpPr>
        <p:spPr>
          <a:xfrm>
            <a:off x="1902950" y="6488668"/>
            <a:ext cx="6096000" cy="369332"/>
          </a:xfrm>
          <a:prstGeom prst="rect">
            <a:avLst/>
          </a:prstGeom>
          <a:noFill/>
        </p:spPr>
        <p:txBody>
          <a:bodyPr wrap="square">
            <a:spAutoFit/>
          </a:bodyPr>
          <a:lstStyle/>
          <a:p>
            <a:r>
              <a:rPr lang="en-GB" dirty="0">
                <a:solidFill>
                  <a:schemeClr val="bg1"/>
                </a:solidFill>
                <a:latin typeface="Gill Sans MT" panose="020B0502020104020203" pitchFamily="34" charset="77"/>
                <a:sym typeface="Wingdings" pitchFamily="2" charset="2"/>
              </a:rPr>
              <a:t>(</a:t>
            </a:r>
            <a:r>
              <a:rPr lang="en-GB" i="1" dirty="0">
                <a:solidFill>
                  <a:schemeClr val="bg1"/>
                </a:solidFill>
                <a:effectLst/>
                <a:latin typeface="Gill Sans MT" panose="020B0502020104020203" pitchFamily="34" charset="77"/>
              </a:rPr>
              <a:t>Misleading Graphs: Real Life Examples</a:t>
            </a:r>
            <a:r>
              <a:rPr lang="en-GB" i="1" dirty="0">
                <a:solidFill>
                  <a:schemeClr val="bg1"/>
                </a:solidFill>
                <a:latin typeface="Gill Sans MT" panose="020B0502020104020203" pitchFamily="34" charset="77"/>
              </a:rPr>
              <a:t>, </a:t>
            </a:r>
            <a:r>
              <a:rPr lang="en-GB" dirty="0">
                <a:solidFill>
                  <a:schemeClr val="bg1"/>
                </a:solidFill>
                <a:effectLst/>
                <a:latin typeface="Gill Sans MT" panose="020B0502020104020203" pitchFamily="34" charset="77"/>
              </a:rPr>
              <a:t>n.d.</a:t>
            </a:r>
            <a:r>
              <a:rPr lang="en-GB" dirty="0">
                <a:solidFill>
                  <a:schemeClr val="bg1"/>
                </a:solidFill>
                <a:latin typeface="Gill Sans MT" panose="020B0502020104020203" pitchFamily="34" charset="77"/>
                <a:sym typeface="Wingdings" pitchFamily="2" charset="2"/>
              </a:rPr>
              <a:t>)</a:t>
            </a:r>
            <a:endParaRPr lang="en-NL" dirty="0">
              <a:solidFill>
                <a:schemeClr val="bg1"/>
              </a:solidFill>
              <a:latin typeface="Gill Sans MT" panose="020B0502020104020203" pitchFamily="34" charset="77"/>
            </a:endParaRPr>
          </a:p>
        </p:txBody>
      </p:sp>
      <p:pic>
        <p:nvPicPr>
          <p:cNvPr id="9" name="Picture 8" descr="A graph of increasing red bars&#10;&#10;AI-generated content may be incorrect.">
            <a:extLst>
              <a:ext uri="{FF2B5EF4-FFF2-40B4-BE49-F238E27FC236}">
                <a16:creationId xmlns:a16="http://schemas.microsoft.com/office/drawing/2014/main" id="{344E6FBF-EDF6-C963-D8FD-8D64457EA1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5390" y="810870"/>
            <a:ext cx="7772400" cy="5677446"/>
          </a:xfrm>
          <a:prstGeom prst="rect">
            <a:avLst/>
          </a:prstGeom>
        </p:spPr>
      </p:pic>
    </p:spTree>
    <p:extLst>
      <p:ext uri="{BB962C8B-B14F-4D97-AF65-F5344CB8AC3E}">
        <p14:creationId xmlns:p14="http://schemas.microsoft.com/office/powerpoint/2010/main" val="666916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BC23BB-05DC-A546-7498-868482B06FC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8BE5752-0EA2-9B07-9B9F-741CE5E2300F}"/>
              </a:ext>
            </a:extLst>
          </p:cNvPr>
          <p:cNvSpPr>
            <a:spLocks noGrp="1"/>
          </p:cNvSpPr>
          <p:nvPr>
            <p:ph type="body" sz="quarter" idx="10"/>
          </p:nvPr>
        </p:nvSpPr>
        <p:spPr>
          <a:xfrm>
            <a:off x="1275391" y="1648047"/>
            <a:ext cx="9921998" cy="4245862"/>
          </a:xfrm>
        </p:spPr>
        <p:txBody>
          <a:bodyPr/>
          <a:lstStyle/>
          <a:p>
            <a:pPr marL="0" indent="0">
              <a:buNone/>
            </a:pPr>
            <a:r>
              <a:rPr lang="en-GB" dirty="0"/>
              <a:t>Examples of </a:t>
            </a:r>
            <a:r>
              <a:rPr lang="en-GB" i="1" dirty="0"/>
              <a:t>computational </a:t>
            </a:r>
            <a:r>
              <a:rPr lang="en-GB" dirty="0"/>
              <a:t>methods and broader fields (Library Universiteit Leiden, n.d. ; University of Groningen, n.d.; the Computational Linguistics &amp; Text Mining Lab, n.d.) :</a:t>
            </a:r>
          </a:p>
          <a:p>
            <a:r>
              <a:rPr lang="en-GB" dirty="0"/>
              <a:t>Text mining and Natural Language Processing</a:t>
            </a:r>
          </a:p>
          <a:p>
            <a:r>
              <a:rPr lang="en-GB" dirty="0"/>
              <a:t>Text encoding and Enrichment</a:t>
            </a:r>
          </a:p>
          <a:p>
            <a:pPr marL="0" indent="0">
              <a:buNone/>
            </a:pPr>
            <a:endParaRPr lang="en-GB" dirty="0"/>
          </a:p>
          <a:p>
            <a:r>
              <a:rPr lang="en-GB" dirty="0"/>
              <a:t>Human Language Technology</a:t>
            </a:r>
          </a:p>
          <a:p>
            <a:r>
              <a:rPr lang="en-GB" dirty="0"/>
              <a:t>Artificial Intelligence and Large Language Models</a:t>
            </a:r>
          </a:p>
          <a:p>
            <a:r>
              <a:rPr lang="en-GB" dirty="0"/>
              <a:t>Computational Linguistics</a:t>
            </a:r>
          </a:p>
          <a:p>
            <a:r>
              <a:rPr lang="en-GB" dirty="0"/>
              <a:t>Computational Stylistics</a:t>
            </a:r>
          </a:p>
        </p:txBody>
      </p:sp>
      <p:sp>
        <p:nvSpPr>
          <p:cNvPr id="3" name="Title 2">
            <a:extLst>
              <a:ext uri="{FF2B5EF4-FFF2-40B4-BE49-F238E27FC236}">
                <a16:creationId xmlns:a16="http://schemas.microsoft.com/office/drawing/2014/main" id="{C064103E-D063-29EB-0F13-A6096D1CC2CC}"/>
              </a:ext>
            </a:extLst>
          </p:cNvPr>
          <p:cNvSpPr>
            <a:spLocks noGrp="1"/>
          </p:cNvSpPr>
          <p:nvPr>
            <p:ph type="ctrTitle"/>
          </p:nvPr>
        </p:nvSpPr>
        <p:spPr/>
        <p:txBody>
          <a:bodyPr/>
          <a:lstStyle/>
          <a:p>
            <a:r>
              <a:rPr lang="en-GB" dirty="0"/>
              <a:t>What are Digital Humanities?</a:t>
            </a:r>
            <a:endParaRPr lang="en-NL" dirty="0"/>
          </a:p>
        </p:txBody>
      </p:sp>
    </p:spTree>
    <p:extLst>
      <p:ext uri="{BB962C8B-B14F-4D97-AF65-F5344CB8AC3E}">
        <p14:creationId xmlns:p14="http://schemas.microsoft.com/office/powerpoint/2010/main" val="6847255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C1474-7CE4-0C9C-646A-06CAB2489F1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AA71404-5E69-49EC-2FC6-3E5E2682261F}"/>
              </a:ext>
            </a:extLst>
          </p:cNvPr>
          <p:cNvSpPr>
            <a:spLocks noGrp="1"/>
          </p:cNvSpPr>
          <p:nvPr>
            <p:ph type="body" sz="quarter" idx="10"/>
          </p:nvPr>
        </p:nvSpPr>
        <p:spPr>
          <a:xfrm>
            <a:off x="1275390" y="1522152"/>
            <a:ext cx="9825747" cy="4245862"/>
          </a:xfrm>
        </p:spPr>
        <p:txBody>
          <a:bodyPr/>
          <a:lstStyle/>
          <a:p>
            <a:pPr marL="0" indent="0">
              <a:buNone/>
            </a:pPr>
            <a:r>
              <a:rPr lang="en-GB" dirty="0">
                <a:hlinkClick r:id="rId3"/>
              </a:rPr>
              <a:t>UCR</a:t>
            </a:r>
            <a:r>
              <a:rPr lang="en-GB" dirty="0"/>
              <a:t> Data Centre:</a:t>
            </a:r>
          </a:p>
          <a:p>
            <a:pPr>
              <a:lnSpc>
                <a:spcPct val="100000"/>
              </a:lnSpc>
            </a:pPr>
            <a:r>
              <a:rPr lang="en-GB" dirty="0"/>
              <a:t>Office hours and email</a:t>
            </a:r>
          </a:p>
          <a:p>
            <a:r>
              <a:rPr lang="en-GB" dirty="0"/>
              <a:t>Tutorials and Workshops on R and Gen AI</a:t>
            </a:r>
          </a:p>
          <a:p>
            <a:r>
              <a:rPr lang="en-GB" dirty="0"/>
              <a:t>Apprenticeship</a:t>
            </a:r>
          </a:p>
          <a:p>
            <a:pPr>
              <a:lnSpc>
                <a:spcPct val="100000"/>
              </a:lnSpc>
            </a:pPr>
            <a:endParaRPr lang="en-GB" dirty="0"/>
          </a:p>
          <a:p>
            <a:pPr marL="0" indent="0">
              <a:lnSpc>
                <a:spcPct val="100000"/>
              </a:lnSpc>
              <a:buNone/>
            </a:pPr>
            <a:r>
              <a:rPr lang="en-GB" dirty="0">
                <a:hlinkClick r:id="rId4"/>
              </a:rPr>
              <a:t>Clariah</a:t>
            </a:r>
            <a:r>
              <a:rPr lang="en-GB" dirty="0"/>
              <a:t>: (In Progress) DH Research Infrastructure </a:t>
            </a:r>
          </a:p>
          <a:p>
            <a:pPr marL="0" indent="0">
              <a:lnSpc>
                <a:spcPct val="100000"/>
              </a:lnSpc>
              <a:buNone/>
            </a:pPr>
            <a:endParaRPr lang="en-GB" dirty="0"/>
          </a:p>
          <a:p>
            <a:pPr marL="0" indent="0">
              <a:lnSpc>
                <a:spcPct val="100000"/>
              </a:lnSpc>
              <a:buNone/>
            </a:pPr>
            <a:r>
              <a:rPr lang="en-GB" dirty="0">
                <a:hlinkClick r:id="rId5"/>
              </a:rPr>
              <a:t>UU</a:t>
            </a:r>
            <a:r>
              <a:rPr lang="en-GB" dirty="0"/>
              <a:t> Centre for Digital humanities:</a:t>
            </a:r>
          </a:p>
          <a:p>
            <a:r>
              <a:rPr lang="en-GB" dirty="0"/>
              <a:t>Weekly Walk-in hours, and email</a:t>
            </a:r>
          </a:p>
          <a:p>
            <a:r>
              <a:rPr lang="en-GB" dirty="0"/>
              <a:t>Training Programme</a:t>
            </a:r>
          </a:p>
          <a:p>
            <a:r>
              <a:rPr lang="en-GB" dirty="0"/>
              <a:t>Workshops and Lectures</a:t>
            </a:r>
          </a:p>
          <a:p>
            <a:pPr marL="0" indent="0">
              <a:buNone/>
            </a:pPr>
            <a:endParaRPr lang="en-GB" dirty="0"/>
          </a:p>
          <a:p>
            <a:pPr marL="0" indent="0">
              <a:buNone/>
            </a:pPr>
            <a:endParaRPr lang="en-GB" dirty="0"/>
          </a:p>
        </p:txBody>
      </p:sp>
      <p:sp>
        <p:nvSpPr>
          <p:cNvPr id="3" name="Title 2">
            <a:extLst>
              <a:ext uri="{FF2B5EF4-FFF2-40B4-BE49-F238E27FC236}">
                <a16:creationId xmlns:a16="http://schemas.microsoft.com/office/drawing/2014/main" id="{E0BD741C-2BF3-E637-4FDC-11517958B347}"/>
              </a:ext>
            </a:extLst>
          </p:cNvPr>
          <p:cNvSpPr>
            <a:spLocks noGrp="1"/>
          </p:cNvSpPr>
          <p:nvPr>
            <p:ph type="ctrTitle"/>
          </p:nvPr>
        </p:nvSpPr>
        <p:spPr/>
        <p:txBody>
          <a:bodyPr/>
          <a:lstStyle/>
          <a:p>
            <a:r>
              <a:rPr lang="en-GB" dirty="0"/>
              <a:t>What are Digital Humanities?</a:t>
            </a:r>
            <a:endParaRPr lang="en-NL" dirty="0"/>
          </a:p>
        </p:txBody>
      </p:sp>
      <p:pic>
        <p:nvPicPr>
          <p:cNvPr id="5" name="Picture 4" descr="A screenshot of a web page&#10;&#10;AI-generated content may be incorrect.">
            <a:extLst>
              <a:ext uri="{FF2B5EF4-FFF2-40B4-BE49-F238E27FC236}">
                <a16:creationId xmlns:a16="http://schemas.microsoft.com/office/drawing/2014/main" id="{49D9A511-B25F-C10D-C550-81A21E3DFA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20855" y="1522152"/>
            <a:ext cx="4867185" cy="3948206"/>
          </a:xfrm>
          <a:prstGeom prst="rect">
            <a:avLst/>
          </a:prstGeom>
          <a:ln>
            <a:solidFill>
              <a:schemeClr val="tx1"/>
            </a:solidFill>
          </a:ln>
        </p:spPr>
      </p:pic>
      <p:sp>
        <p:nvSpPr>
          <p:cNvPr id="9" name="TextBox 8">
            <a:extLst>
              <a:ext uri="{FF2B5EF4-FFF2-40B4-BE49-F238E27FC236}">
                <a16:creationId xmlns:a16="http://schemas.microsoft.com/office/drawing/2014/main" id="{78B0FAB2-CE23-0BE4-48B2-2521DC025C00}"/>
              </a:ext>
            </a:extLst>
          </p:cNvPr>
          <p:cNvSpPr txBox="1"/>
          <p:nvPr/>
        </p:nvSpPr>
        <p:spPr>
          <a:xfrm>
            <a:off x="6609538" y="910485"/>
            <a:ext cx="6096000" cy="430887"/>
          </a:xfrm>
          <a:prstGeom prst="rect">
            <a:avLst/>
          </a:prstGeom>
          <a:noFill/>
        </p:spPr>
        <p:txBody>
          <a:bodyPr wrap="square">
            <a:spAutoFit/>
          </a:bodyPr>
          <a:lstStyle/>
          <a:p>
            <a:r>
              <a:rPr lang="en-GB" sz="2200" dirty="0">
                <a:latin typeface="Gill Sans MT" panose="020B0502020104020203" pitchFamily="34" charset="77"/>
              </a:rPr>
              <a:t>Upcoming Lectures and Workshops:</a:t>
            </a:r>
            <a:endParaRPr lang="en-NL" sz="2200" dirty="0">
              <a:latin typeface="Gill Sans MT" panose="020B0502020104020203" pitchFamily="34" charset="77"/>
            </a:endParaRPr>
          </a:p>
        </p:txBody>
      </p:sp>
    </p:spTree>
    <p:extLst>
      <p:ext uri="{BB962C8B-B14F-4D97-AF65-F5344CB8AC3E}">
        <p14:creationId xmlns:p14="http://schemas.microsoft.com/office/powerpoint/2010/main" val="3873736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5F439A-95BF-28D1-75BE-7BBA0955FB71}"/>
              </a:ext>
            </a:extLst>
          </p:cNvPr>
          <p:cNvSpPr>
            <a:spLocks noGrp="1"/>
          </p:cNvSpPr>
          <p:nvPr>
            <p:ph type="body" sz="quarter" idx="10"/>
          </p:nvPr>
        </p:nvSpPr>
        <p:spPr>
          <a:xfrm>
            <a:off x="1275392" y="1648047"/>
            <a:ext cx="5189064" cy="4245862"/>
          </a:xfrm>
        </p:spPr>
        <p:txBody>
          <a:bodyPr/>
          <a:lstStyle/>
          <a:p>
            <a:pPr marL="0" indent="0">
              <a:buNone/>
            </a:pPr>
            <a:r>
              <a:rPr lang="en-NL" dirty="0"/>
              <a:t>CLARIN:  “research infrastructure for language as social and cultural data” (n.d.-a)</a:t>
            </a:r>
          </a:p>
          <a:p>
            <a:pPr>
              <a:buFont typeface="Wingdings" pitchFamily="2" charset="2"/>
              <a:buChar char="à"/>
            </a:pPr>
            <a:r>
              <a:rPr lang="en-NL" dirty="0">
                <a:sym typeface="Wingdings" pitchFamily="2" charset="2"/>
              </a:rPr>
              <a:t>Parlamint: Corpus containing more than 1 billion words sampled from 29 European countries and autonomeous regions during parliamentary debates (CLARIN, n.d.-a)</a:t>
            </a:r>
          </a:p>
          <a:p>
            <a:pPr>
              <a:buFont typeface="Wingdings" pitchFamily="2" charset="2"/>
              <a:buChar char="à"/>
            </a:pPr>
            <a:endParaRPr lang="en-NL" dirty="0">
              <a:sym typeface="Wingdings" pitchFamily="2" charset="2"/>
            </a:endParaRPr>
          </a:p>
          <a:p>
            <a:pPr marL="0" indent="0">
              <a:buNone/>
            </a:pPr>
            <a:r>
              <a:rPr lang="en-GB" dirty="0">
                <a:sym typeface="Wingdings" pitchFamily="2" charset="2"/>
                <a:hlinkClick r:id="rId3"/>
              </a:rPr>
              <a:t>Case Study</a:t>
            </a:r>
            <a:r>
              <a:rPr lang="en-GB" dirty="0">
                <a:sym typeface="Wingdings" pitchFamily="2" charset="2"/>
              </a:rPr>
              <a:t>: Echoes of the Chambers: Studying Democracy through Parliamentary Speeches. (Vaibhav Agarwal et al., 2024)</a:t>
            </a:r>
            <a:endParaRPr lang="en-NL" dirty="0"/>
          </a:p>
        </p:txBody>
      </p:sp>
      <p:sp>
        <p:nvSpPr>
          <p:cNvPr id="3" name="Title 2">
            <a:extLst>
              <a:ext uri="{FF2B5EF4-FFF2-40B4-BE49-F238E27FC236}">
                <a16:creationId xmlns:a16="http://schemas.microsoft.com/office/drawing/2014/main" id="{FE8C459C-A210-CA23-C8B2-0109B4845C5F}"/>
              </a:ext>
            </a:extLst>
          </p:cNvPr>
          <p:cNvSpPr>
            <a:spLocks noGrp="1"/>
          </p:cNvSpPr>
          <p:nvPr>
            <p:ph type="ctrTitle"/>
          </p:nvPr>
        </p:nvSpPr>
        <p:spPr/>
        <p:txBody>
          <a:bodyPr/>
          <a:lstStyle/>
          <a:p>
            <a:r>
              <a:rPr lang="en-NL" dirty="0"/>
              <a:t>Case studies</a:t>
            </a:r>
          </a:p>
        </p:txBody>
      </p:sp>
      <p:pic>
        <p:nvPicPr>
          <p:cNvPr id="1028" name="Picture 4">
            <a:extLst>
              <a:ext uri="{FF2B5EF4-FFF2-40B4-BE49-F238E27FC236}">
                <a16:creationId xmlns:a16="http://schemas.microsoft.com/office/drawing/2014/main" id="{71438C96-7170-F39D-AD36-DDEE1736F4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1882" y="1504950"/>
            <a:ext cx="5189065" cy="32755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EF0D200-BA0F-9940-D3E5-4DC42770AF85}"/>
              </a:ext>
            </a:extLst>
          </p:cNvPr>
          <p:cNvSpPr txBox="1"/>
          <p:nvPr/>
        </p:nvSpPr>
        <p:spPr>
          <a:xfrm>
            <a:off x="9144000" y="4919962"/>
            <a:ext cx="6096000" cy="369332"/>
          </a:xfrm>
          <a:prstGeom prst="rect">
            <a:avLst/>
          </a:prstGeom>
          <a:noFill/>
        </p:spPr>
        <p:txBody>
          <a:bodyPr wrap="square">
            <a:spAutoFit/>
          </a:bodyPr>
          <a:lstStyle/>
          <a:p>
            <a:r>
              <a:rPr lang="en-GB" dirty="0">
                <a:sym typeface="Wingdings" pitchFamily="2" charset="2"/>
              </a:rPr>
              <a:t>(Vaibhav Agarwal et al., 2024)</a:t>
            </a:r>
            <a:endParaRPr lang="en-NL" dirty="0"/>
          </a:p>
        </p:txBody>
      </p:sp>
    </p:spTree>
    <p:extLst>
      <p:ext uri="{BB962C8B-B14F-4D97-AF65-F5344CB8AC3E}">
        <p14:creationId xmlns:p14="http://schemas.microsoft.com/office/powerpoint/2010/main" val="3336368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8FAE7-305C-56B1-E20C-E1089136E3B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8B8A9C1-C24D-587A-C6EA-973B8E5F9595}"/>
              </a:ext>
            </a:extLst>
          </p:cNvPr>
          <p:cNvSpPr>
            <a:spLocks noGrp="1"/>
          </p:cNvSpPr>
          <p:nvPr>
            <p:ph type="body" sz="quarter" idx="10"/>
          </p:nvPr>
        </p:nvSpPr>
        <p:spPr>
          <a:xfrm>
            <a:off x="1275392" y="1648047"/>
            <a:ext cx="3655384" cy="4245862"/>
          </a:xfrm>
        </p:spPr>
        <p:txBody>
          <a:bodyPr/>
          <a:lstStyle/>
          <a:p>
            <a:pPr marL="0" indent="0">
              <a:buNone/>
            </a:pPr>
            <a:r>
              <a:rPr lang="en-NL" dirty="0"/>
              <a:t>Journal of Cultural Analytics: Combining computer science with humanities and social sciences</a:t>
            </a:r>
          </a:p>
          <a:p>
            <a:pPr marL="0" indent="0">
              <a:buNone/>
            </a:pPr>
            <a:endParaRPr lang="en-NL" dirty="0"/>
          </a:p>
          <a:p>
            <a:pPr marL="0" indent="0">
              <a:buNone/>
            </a:pPr>
            <a:r>
              <a:rPr lang="en-GB" dirty="0">
                <a:hlinkClick r:id="rId3"/>
              </a:rPr>
              <a:t>Case Study</a:t>
            </a:r>
            <a:r>
              <a:rPr lang="en-GB" dirty="0"/>
              <a:t>: Heritage site-seeing through the visitor’s lens on Instagram (Loke et al., 2022)</a:t>
            </a:r>
            <a:endParaRPr lang="en-NL" dirty="0"/>
          </a:p>
        </p:txBody>
      </p:sp>
      <p:sp>
        <p:nvSpPr>
          <p:cNvPr id="3" name="Title 2">
            <a:extLst>
              <a:ext uri="{FF2B5EF4-FFF2-40B4-BE49-F238E27FC236}">
                <a16:creationId xmlns:a16="http://schemas.microsoft.com/office/drawing/2014/main" id="{78AEA869-60A2-3E50-BED6-8090C0CE5555}"/>
              </a:ext>
            </a:extLst>
          </p:cNvPr>
          <p:cNvSpPr>
            <a:spLocks noGrp="1"/>
          </p:cNvSpPr>
          <p:nvPr>
            <p:ph type="ctrTitle"/>
          </p:nvPr>
        </p:nvSpPr>
        <p:spPr/>
        <p:txBody>
          <a:bodyPr/>
          <a:lstStyle/>
          <a:p>
            <a:r>
              <a:rPr lang="en-NL" dirty="0"/>
              <a:t>Case studies</a:t>
            </a:r>
          </a:p>
        </p:txBody>
      </p:sp>
      <p:pic>
        <p:nvPicPr>
          <p:cNvPr id="5" name="Picture 4" descr="A graph of blue squares&#10;&#10;AI-generated content may be incorrect.">
            <a:extLst>
              <a:ext uri="{FF2B5EF4-FFF2-40B4-BE49-F238E27FC236}">
                <a16:creationId xmlns:a16="http://schemas.microsoft.com/office/drawing/2014/main" id="{F9C981D6-D217-58A1-16D4-D4AAFE606E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5558" y="184539"/>
            <a:ext cx="6202102" cy="2637025"/>
          </a:xfrm>
          <a:prstGeom prst="rect">
            <a:avLst/>
          </a:prstGeom>
        </p:spPr>
      </p:pic>
      <p:pic>
        <p:nvPicPr>
          <p:cNvPr id="7" name="Picture 6" descr="A graph with different colored bars&#10;&#10;AI-generated content may be incorrect.">
            <a:extLst>
              <a:ext uri="{FF2B5EF4-FFF2-40B4-BE49-F238E27FC236}">
                <a16:creationId xmlns:a16="http://schemas.microsoft.com/office/drawing/2014/main" id="{B028129E-1D28-60C6-2672-2A820E6E0B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7700" y="3006709"/>
            <a:ext cx="5969960" cy="3083027"/>
          </a:xfrm>
          <a:prstGeom prst="rect">
            <a:avLst/>
          </a:prstGeom>
        </p:spPr>
      </p:pic>
      <p:sp>
        <p:nvSpPr>
          <p:cNvPr id="8" name="TextBox 7">
            <a:extLst>
              <a:ext uri="{FF2B5EF4-FFF2-40B4-BE49-F238E27FC236}">
                <a16:creationId xmlns:a16="http://schemas.microsoft.com/office/drawing/2014/main" id="{B6519C11-FC9F-490A-A99A-6C07068D14F5}"/>
              </a:ext>
            </a:extLst>
          </p:cNvPr>
          <p:cNvSpPr txBox="1"/>
          <p:nvPr/>
        </p:nvSpPr>
        <p:spPr>
          <a:xfrm>
            <a:off x="9425008" y="6274463"/>
            <a:ext cx="2343334" cy="369332"/>
          </a:xfrm>
          <a:prstGeom prst="rect">
            <a:avLst/>
          </a:prstGeom>
        </p:spPr>
        <p:txBody>
          <a:bodyPr wrap="none" rtlCol="0" anchor="ctr" anchorCtr="0">
            <a:spAutoFit/>
          </a:bodyPr>
          <a:lstStyle/>
          <a:p>
            <a:pPr algn="l"/>
            <a:r>
              <a:rPr lang="en-NL" noProof="0" dirty="0">
                <a:solidFill>
                  <a:schemeClr val="bg1"/>
                </a:solidFill>
                <a:latin typeface="Gill Sans MT" panose="020B0502020104020203" pitchFamily="34" charset="77"/>
              </a:rPr>
              <a:t>(Loke et al., 2022, p.14)</a:t>
            </a:r>
          </a:p>
        </p:txBody>
      </p:sp>
    </p:spTree>
    <p:extLst>
      <p:ext uri="{BB962C8B-B14F-4D97-AF65-F5344CB8AC3E}">
        <p14:creationId xmlns:p14="http://schemas.microsoft.com/office/powerpoint/2010/main" val="1170737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95FC81-7668-748B-254A-3A2FB37086FE}"/>
              </a:ext>
            </a:extLst>
          </p:cNvPr>
          <p:cNvSpPr>
            <a:spLocks noGrp="1"/>
          </p:cNvSpPr>
          <p:nvPr>
            <p:ph type="body" sz="quarter" idx="10"/>
          </p:nvPr>
        </p:nvSpPr>
        <p:spPr/>
        <p:txBody>
          <a:bodyPr/>
          <a:lstStyle/>
          <a:p>
            <a:r>
              <a:rPr lang="en-GB" dirty="0"/>
              <a:t>Motivation and Goal of Data Encounter</a:t>
            </a:r>
          </a:p>
          <a:p>
            <a:r>
              <a:rPr lang="en-GB" dirty="0"/>
              <a:t>What are Digital Humanities?</a:t>
            </a:r>
          </a:p>
          <a:p>
            <a:r>
              <a:rPr lang="en-GB" dirty="0"/>
              <a:t>Case Studies</a:t>
            </a:r>
          </a:p>
          <a:p>
            <a:r>
              <a:rPr lang="en-GB" dirty="0"/>
              <a:t>Masters</a:t>
            </a:r>
          </a:p>
          <a:p>
            <a:r>
              <a:rPr lang="en-GB" dirty="0"/>
              <a:t>Discussion on Ethics</a:t>
            </a:r>
          </a:p>
          <a:p>
            <a:r>
              <a:rPr lang="en-GB" dirty="0"/>
              <a:t>Installing R</a:t>
            </a:r>
          </a:p>
        </p:txBody>
      </p:sp>
      <p:sp>
        <p:nvSpPr>
          <p:cNvPr id="3" name="Title 2">
            <a:extLst>
              <a:ext uri="{FF2B5EF4-FFF2-40B4-BE49-F238E27FC236}">
                <a16:creationId xmlns:a16="http://schemas.microsoft.com/office/drawing/2014/main" id="{3539F225-D99B-AD86-D1FB-10E8811312AB}"/>
              </a:ext>
            </a:extLst>
          </p:cNvPr>
          <p:cNvSpPr>
            <a:spLocks noGrp="1"/>
          </p:cNvSpPr>
          <p:nvPr>
            <p:ph type="ctrTitle"/>
          </p:nvPr>
        </p:nvSpPr>
        <p:spPr/>
        <p:txBody>
          <a:bodyPr/>
          <a:lstStyle/>
          <a:p>
            <a:r>
              <a:rPr lang="en-GB" dirty="0"/>
              <a:t>Content</a:t>
            </a:r>
            <a:endParaRPr lang="en-NL" dirty="0"/>
          </a:p>
        </p:txBody>
      </p:sp>
    </p:spTree>
    <p:extLst>
      <p:ext uri="{BB962C8B-B14F-4D97-AF65-F5344CB8AC3E}">
        <p14:creationId xmlns:p14="http://schemas.microsoft.com/office/powerpoint/2010/main" val="941409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9DAA0F-C284-F375-00F1-0E4F1D3BF7C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181B6CC-4CD3-7648-51F9-E3072FFF2B7C}"/>
              </a:ext>
            </a:extLst>
          </p:cNvPr>
          <p:cNvSpPr>
            <a:spLocks noGrp="1"/>
          </p:cNvSpPr>
          <p:nvPr>
            <p:ph type="body" sz="quarter" idx="10"/>
          </p:nvPr>
        </p:nvSpPr>
        <p:spPr>
          <a:xfrm>
            <a:off x="1275392" y="1648047"/>
            <a:ext cx="3617450" cy="4245862"/>
          </a:xfrm>
        </p:spPr>
        <p:txBody>
          <a:bodyPr/>
          <a:lstStyle/>
          <a:p>
            <a:pPr marL="0" indent="0">
              <a:buNone/>
            </a:pPr>
            <a:r>
              <a:rPr lang="en-NL" dirty="0"/>
              <a:t>Journal of Digital Studies / Le champ numérique:</a:t>
            </a:r>
          </a:p>
          <a:p>
            <a:pPr marL="0" indent="0">
              <a:buNone/>
            </a:pPr>
            <a:r>
              <a:rPr lang="en-NL" dirty="0"/>
              <a:t>Serves as an Open Access area and resource for Digital Humanities researchers</a:t>
            </a:r>
          </a:p>
          <a:p>
            <a:pPr marL="0" indent="0">
              <a:buNone/>
            </a:pPr>
            <a:endParaRPr lang="en-NL" dirty="0"/>
          </a:p>
          <a:p>
            <a:pPr marL="0" indent="0">
              <a:buNone/>
            </a:pPr>
            <a:r>
              <a:rPr lang="en-NL" dirty="0">
                <a:hlinkClick r:id="rId3"/>
              </a:rPr>
              <a:t>Case Study</a:t>
            </a:r>
            <a:r>
              <a:rPr lang="en-NL" dirty="0"/>
              <a:t>: Style and Rhetoric of Spanish Politics on Twitter (Ceia et al., 2022).</a:t>
            </a:r>
          </a:p>
        </p:txBody>
      </p:sp>
      <p:sp>
        <p:nvSpPr>
          <p:cNvPr id="3" name="Title 2">
            <a:extLst>
              <a:ext uri="{FF2B5EF4-FFF2-40B4-BE49-F238E27FC236}">
                <a16:creationId xmlns:a16="http://schemas.microsoft.com/office/drawing/2014/main" id="{8AC792FD-0C10-80F2-27D6-845FAC8D2D11}"/>
              </a:ext>
            </a:extLst>
          </p:cNvPr>
          <p:cNvSpPr>
            <a:spLocks noGrp="1"/>
          </p:cNvSpPr>
          <p:nvPr>
            <p:ph type="ctrTitle"/>
          </p:nvPr>
        </p:nvSpPr>
        <p:spPr/>
        <p:txBody>
          <a:bodyPr/>
          <a:lstStyle/>
          <a:p>
            <a:r>
              <a:rPr lang="en-NL" dirty="0"/>
              <a:t>Case studies</a:t>
            </a:r>
          </a:p>
        </p:txBody>
      </p:sp>
      <p:pic>
        <p:nvPicPr>
          <p:cNvPr id="10" name="Picture 9" descr="A graph of different sizes and colors&#10;&#10;AI-generated content may be incorrect.">
            <a:extLst>
              <a:ext uri="{FF2B5EF4-FFF2-40B4-BE49-F238E27FC236}">
                <a16:creationId xmlns:a16="http://schemas.microsoft.com/office/drawing/2014/main" id="{68793D6F-C6AF-FFBD-E351-D33989D6A7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8367" y="587487"/>
            <a:ext cx="6794025" cy="4937090"/>
          </a:xfrm>
          <a:prstGeom prst="rect">
            <a:avLst/>
          </a:prstGeom>
        </p:spPr>
      </p:pic>
      <p:sp>
        <p:nvSpPr>
          <p:cNvPr id="12" name="TextBox 11">
            <a:extLst>
              <a:ext uri="{FF2B5EF4-FFF2-40B4-BE49-F238E27FC236}">
                <a16:creationId xmlns:a16="http://schemas.microsoft.com/office/drawing/2014/main" id="{49E4BB58-F10D-FA98-BB22-4A8A439F394C}"/>
              </a:ext>
            </a:extLst>
          </p:cNvPr>
          <p:cNvSpPr txBox="1"/>
          <p:nvPr/>
        </p:nvSpPr>
        <p:spPr>
          <a:xfrm>
            <a:off x="5058368" y="5524577"/>
            <a:ext cx="6079959" cy="369332"/>
          </a:xfrm>
          <a:prstGeom prst="rect">
            <a:avLst/>
          </a:prstGeom>
          <a:noFill/>
        </p:spPr>
        <p:txBody>
          <a:bodyPr wrap="square">
            <a:spAutoFit/>
          </a:bodyPr>
          <a:lstStyle/>
          <a:p>
            <a:r>
              <a:rPr lang="en-NL" dirty="0"/>
              <a:t>(Ceia et al., 2022, p. 21).</a:t>
            </a:r>
          </a:p>
        </p:txBody>
      </p:sp>
    </p:spTree>
    <p:extLst>
      <p:ext uri="{BB962C8B-B14F-4D97-AF65-F5344CB8AC3E}">
        <p14:creationId xmlns:p14="http://schemas.microsoft.com/office/powerpoint/2010/main" val="12829737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96214-CEAE-4F83-25DA-369C66476BB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9AA62C-D705-AD13-8637-F1B48AF5945C}"/>
              </a:ext>
            </a:extLst>
          </p:cNvPr>
          <p:cNvSpPr>
            <a:spLocks noGrp="1"/>
          </p:cNvSpPr>
          <p:nvPr>
            <p:ph type="ctrTitle"/>
          </p:nvPr>
        </p:nvSpPr>
        <p:spPr/>
        <p:txBody>
          <a:bodyPr/>
          <a:lstStyle/>
          <a:p>
            <a:r>
              <a:rPr lang="en-NL" dirty="0"/>
              <a:t>Case studies</a:t>
            </a:r>
          </a:p>
        </p:txBody>
      </p:sp>
      <p:sp>
        <p:nvSpPr>
          <p:cNvPr id="12" name="TextBox 11">
            <a:extLst>
              <a:ext uri="{FF2B5EF4-FFF2-40B4-BE49-F238E27FC236}">
                <a16:creationId xmlns:a16="http://schemas.microsoft.com/office/drawing/2014/main" id="{DD1E53C5-F39F-FAA2-1DC7-D5830EA22F3F}"/>
              </a:ext>
            </a:extLst>
          </p:cNvPr>
          <p:cNvSpPr txBox="1"/>
          <p:nvPr/>
        </p:nvSpPr>
        <p:spPr>
          <a:xfrm>
            <a:off x="8956600" y="5573703"/>
            <a:ext cx="6079959" cy="369332"/>
          </a:xfrm>
          <a:prstGeom prst="rect">
            <a:avLst/>
          </a:prstGeom>
          <a:noFill/>
        </p:spPr>
        <p:txBody>
          <a:bodyPr wrap="square">
            <a:spAutoFit/>
          </a:bodyPr>
          <a:lstStyle/>
          <a:p>
            <a:r>
              <a:rPr lang="en-NL" dirty="0"/>
              <a:t>(Ceia et al., 2022, p. 23).</a:t>
            </a:r>
          </a:p>
        </p:txBody>
      </p:sp>
      <p:pic>
        <p:nvPicPr>
          <p:cNvPr id="7" name="Picture 6" descr="A screenshot of a document&#10;&#10;AI-generated content may be incorrect.">
            <a:extLst>
              <a:ext uri="{FF2B5EF4-FFF2-40B4-BE49-F238E27FC236}">
                <a16:creationId xmlns:a16="http://schemas.microsoft.com/office/drawing/2014/main" id="{3E15D65E-7B04-9294-CAA8-AB407E6F94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319735" y="-208592"/>
            <a:ext cx="4929819" cy="7275183"/>
          </a:xfrm>
          <a:prstGeom prst="rect">
            <a:avLst/>
          </a:prstGeom>
        </p:spPr>
      </p:pic>
    </p:spTree>
    <p:extLst>
      <p:ext uri="{BB962C8B-B14F-4D97-AF65-F5344CB8AC3E}">
        <p14:creationId xmlns:p14="http://schemas.microsoft.com/office/powerpoint/2010/main" val="2792439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DB3AE1-23AD-1705-E390-CD1E5E74F1F4}"/>
              </a:ext>
            </a:extLst>
          </p:cNvPr>
          <p:cNvSpPr>
            <a:spLocks noGrp="1"/>
          </p:cNvSpPr>
          <p:nvPr>
            <p:ph type="body" sz="quarter" idx="10"/>
          </p:nvPr>
        </p:nvSpPr>
        <p:spPr/>
        <p:txBody>
          <a:bodyPr/>
          <a:lstStyle/>
          <a:p>
            <a:r>
              <a:rPr lang="en-NL" dirty="0">
                <a:latin typeface="Gill Sans MT" panose="020B0502020104020203" pitchFamily="34" charset="77"/>
              </a:rPr>
              <a:t>MA Digital Humanities at Rijksuniversiteit Groningen</a:t>
            </a:r>
          </a:p>
          <a:p>
            <a:r>
              <a:rPr lang="en-NL" dirty="0">
                <a:latin typeface="Gill Sans MT" panose="020B0502020104020203" pitchFamily="34" charset="77"/>
              </a:rPr>
              <a:t>MA Digital Humantities at Lancaster Universtiy</a:t>
            </a:r>
          </a:p>
          <a:p>
            <a:r>
              <a:rPr lang="en-NL" dirty="0">
                <a:latin typeface="Gill Sans MT" panose="020B0502020104020203" pitchFamily="34" charset="77"/>
              </a:rPr>
              <a:t>MA Text Mining at </a:t>
            </a:r>
            <a:r>
              <a:rPr lang="en-GB" b="0" i="0" u="none" strike="noStrike" dirty="0">
                <a:solidFill>
                  <a:srgbClr val="444444"/>
                </a:solidFill>
                <a:effectLst/>
                <a:latin typeface="Gill Sans MT" panose="020B0502020104020203" pitchFamily="34" charset="77"/>
              </a:rPr>
              <a:t>Vrije Universiteit of Amsterdam </a:t>
            </a:r>
          </a:p>
          <a:p>
            <a:r>
              <a:rPr lang="en-NL" dirty="0">
                <a:latin typeface="Gill Sans MT" panose="020B0502020104020203" pitchFamily="34" charset="77"/>
              </a:rPr>
              <a:t>Research MA Linguistics: </a:t>
            </a:r>
            <a:r>
              <a:rPr lang="en-GB" b="0" i="0" u="none" strike="noStrike" dirty="0">
                <a:solidFill>
                  <a:srgbClr val="444444"/>
                </a:solidFill>
                <a:effectLst/>
                <a:latin typeface="Gill Sans MT" panose="020B0502020104020203" pitchFamily="34" charset="77"/>
              </a:rPr>
              <a:t>Human Language Technology at Vrije Universiteit of Amsterdam</a:t>
            </a:r>
          </a:p>
          <a:p>
            <a:r>
              <a:rPr lang="en-GB" dirty="0">
                <a:solidFill>
                  <a:srgbClr val="444444"/>
                </a:solidFill>
                <a:latin typeface="Gill Sans MT" panose="020B0502020104020203" pitchFamily="34" charset="77"/>
              </a:rPr>
              <a:t>(Research) MA Media Studies: New Media &amp; Digital Culture at Utrecht Universiteit or University of Amsterdam</a:t>
            </a:r>
          </a:p>
          <a:p>
            <a:r>
              <a:rPr lang="en-GB" b="0" i="0" u="none" strike="noStrike" dirty="0">
                <a:solidFill>
                  <a:srgbClr val="444444"/>
                </a:solidFill>
                <a:effectLst/>
                <a:latin typeface="Gill Sans MT" panose="020B0502020104020203" pitchFamily="34" charset="77"/>
              </a:rPr>
              <a:t>MA Media Studies: Digital Cultures at Maastricht University</a:t>
            </a:r>
          </a:p>
          <a:p>
            <a:r>
              <a:rPr lang="en-GB" b="0" i="0" u="none" strike="noStrike" dirty="0">
                <a:solidFill>
                  <a:srgbClr val="444444"/>
                </a:solidFill>
                <a:effectLst/>
                <a:latin typeface="Gill Sans MT" panose="020B0502020104020203" pitchFamily="34" charset="77"/>
              </a:rPr>
              <a:t>MA Data Science and Society at Universit</a:t>
            </a:r>
            <a:r>
              <a:rPr lang="en-GB" dirty="0">
                <a:solidFill>
                  <a:srgbClr val="444444"/>
                </a:solidFill>
                <a:latin typeface="Gill Sans MT" panose="020B0502020104020203" pitchFamily="34" charset="77"/>
              </a:rPr>
              <a:t>y of Edinburgh</a:t>
            </a:r>
          </a:p>
          <a:p>
            <a:pPr marL="0" indent="0">
              <a:buNone/>
            </a:pPr>
            <a:r>
              <a:rPr lang="en-GB" b="0" i="0" u="none" strike="noStrike" dirty="0">
                <a:solidFill>
                  <a:srgbClr val="444444"/>
                </a:solidFill>
                <a:effectLst/>
                <a:latin typeface="Gill Sans MT" panose="020B0502020104020203" pitchFamily="34" charset="77"/>
              </a:rPr>
              <a:t>For mor</a:t>
            </a:r>
            <a:r>
              <a:rPr lang="en-GB" dirty="0">
                <a:solidFill>
                  <a:srgbClr val="444444"/>
                </a:solidFill>
                <a:latin typeface="Gill Sans MT" panose="020B0502020104020203" pitchFamily="34" charset="77"/>
              </a:rPr>
              <a:t>e inspiration: Check suggestions provided by </a:t>
            </a:r>
            <a:r>
              <a:rPr lang="en-GB" dirty="0">
                <a:solidFill>
                  <a:srgbClr val="444444"/>
                </a:solidFill>
                <a:latin typeface="Gill Sans MT" panose="020B0502020104020203" pitchFamily="34" charset="77"/>
                <a:hlinkClick r:id="rId2"/>
              </a:rPr>
              <a:t>Maastricht University</a:t>
            </a:r>
            <a:endParaRPr lang="en-NL" dirty="0"/>
          </a:p>
        </p:txBody>
      </p:sp>
      <p:sp>
        <p:nvSpPr>
          <p:cNvPr id="3" name="Title 2">
            <a:extLst>
              <a:ext uri="{FF2B5EF4-FFF2-40B4-BE49-F238E27FC236}">
                <a16:creationId xmlns:a16="http://schemas.microsoft.com/office/drawing/2014/main" id="{41921D6A-7932-FD67-30F3-F02B2C72D372}"/>
              </a:ext>
            </a:extLst>
          </p:cNvPr>
          <p:cNvSpPr>
            <a:spLocks noGrp="1"/>
          </p:cNvSpPr>
          <p:nvPr>
            <p:ph type="ctrTitle"/>
          </p:nvPr>
        </p:nvSpPr>
        <p:spPr/>
        <p:txBody>
          <a:bodyPr/>
          <a:lstStyle/>
          <a:p>
            <a:r>
              <a:rPr lang="en-GB" dirty="0"/>
              <a:t>Masters</a:t>
            </a:r>
            <a:endParaRPr lang="en-NL" dirty="0"/>
          </a:p>
        </p:txBody>
      </p:sp>
    </p:spTree>
    <p:extLst>
      <p:ext uri="{BB962C8B-B14F-4D97-AF65-F5344CB8AC3E}">
        <p14:creationId xmlns:p14="http://schemas.microsoft.com/office/powerpoint/2010/main" val="1640736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5E7663-B9B8-92AE-0AEA-774937636935}"/>
              </a:ext>
            </a:extLst>
          </p:cNvPr>
          <p:cNvSpPr>
            <a:spLocks noGrp="1"/>
          </p:cNvSpPr>
          <p:nvPr>
            <p:ph type="body" sz="quarter" idx="10"/>
          </p:nvPr>
        </p:nvSpPr>
        <p:spPr/>
        <p:txBody>
          <a:bodyPr/>
          <a:lstStyle/>
          <a:p>
            <a:pPr marL="130" indent="0">
              <a:buNone/>
            </a:pPr>
            <a:r>
              <a:rPr lang="en-GB" dirty="0">
                <a:sym typeface="Wingdings" pitchFamily="2" charset="2"/>
              </a:rPr>
              <a:t>So far, we’ve seen that Digital Humanities like using digital data that is publicly available:</a:t>
            </a:r>
          </a:p>
          <a:p>
            <a:pPr marL="343030" indent="-342900"/>
            <a:r>
              <a:rPr lang="en-GB" dirty="0">
                <a:sym typeface="Wingdings" pitchFamily="2" charset="2"/>
              </a:rPr>
              <a:t>CLARIN, </a:t>
            </a:r>
            <a:r>
              <a:rPr lang="en-GB" dirty="0" err="1">
                <a:sym typeface="Wingdings" pitchFamily="2" charset="2"/>
              </a:rPr>
              <a:t>Parlamint</a:t>
            </a:r>
            <a:r>
              <a:rPr lang="en-GB" dirty="0">
                <a:sym typeface="Wingdings" pitchFamily="2" charset="2"/>
              </a:rPr>
              <a:t> Corpus</a:t>
            </a:r>
          </a:p>
          <a:p>
            <a:pPr marL="343030" indent="-342900"/>
            <a:r>
              <a:rPr lang="en-GB" dirty="0">
                <a:sym typeface="Wingdings" pitchFamily="2" charset="2"/>
              </a:rPr>
              <a:t>Tourist’s Instagram posts</a:t>
            </a:r>
          </a:p>
          <a:p>
            <a:pPr marL="343030" indent="-342900"/>
            <a:r>
              <a:rPr lang="en-GB" dirty="0">
                <a:sym typeface="Wingdings" pitchFamily="2" charset="2"/>
              </a:rPr>
              <a:t>Politician tweets</a:t>
            </a:r>
          </a:p>
          <a:p>
            <a:pPr marL="343030" indent="-342900"/>
            <a:endParaRPr lang="en-GB" dirty="0">
              <a:sym typeface="Wingdings" pitchFamily="2" charset="2"/>
            </a:endParaRPr>
          </a:p>
          <a:p>
            <a:pPr marL="130" indent="0">
              <a:buNone/>
            </a:pPr>
            <a:r>
              <a:rPr lang="en-GB" b="1" dirty="0">
                <a:sym typeface="Wingdings" pitchFamily="2" charset="2"/>
              </a:rPr>
              <a:t>Activity 3: </a:t>
            </a:r>
            <a:r>
              <a:rPr lang="en-GB" dirty="0">
                <a:sym typeface="Wingdings" pitchFamily="2" charset="2"/>
              </a:rPr>
              <a:t> In groups of 3-4, discuss and write down whether you consider sampling social media posts from users to be ethical. Does it make a difference if there are public figures such as celebrities or politicians? How would you feel if your social media posts are included in scientific research?</a:t>
            </a:r>
            <a:endParaRPr lang="en-GB" b="1" dirty="0">
              <a:sym typeface="Wingdings" panose="05000000000000000000" pitchFamily="2" charset="2"/>
            </a:endParaRPr>
          </a:p>
          <a:p>
            <a:pPr marL="130" indent="0">
              <a:buNone/>
            </a:pPr>
            <a:endParaRPr lang="en-GB" b="1" dirty="0">
              <a:sym typeface="Wingdings" panose="05000000000000000000" pitchFamily="2" charset="2"/>
            </a:endParaRPr>
          </a:p>
          <a:p>
            <a:endParaRPr lang="en-GB" dirty="0">
              <a:sym typeface="Wingdings" panose="05000000000000000000" pitchFamily="2" charset="2"/>
            </a:endParaRPr>
          </a:p>
        </p:txBody>
      </p:sp>
      <p:sp>
        <p:nvSpPr>
          <p:cNvPr id="3" name="Title 2">
            <a:extLst>
              <a:ext uri="{FF2B5EF4-FFF2-40B4-BE49-F238E27FC236}">
                <a16:creationId xmlns:a16="http://schemas.microsoft.com/office/drawing/2014/main" id="{467C1B89-34F0-EAB9-492B-253CAC185E70}"/>
              </a:ext>
            </a:extLst>
          </p:cNvPr>
          <p:cNvSpPr>
            <a:spLocks noGrp="1"/>
          </p:cNvSpPr>
          <p:nvPr>
            <p:ph type="ctrTitle"/>
          </p:nvPr>
        </p:nvSpPr>
        <p:spPr/>
        <p:txBody>
          <a:bodyPr/>
          <a:lstStyle/>
          <a:p>
            <a:r>
              <a:rPr lang="en-NL" dirty="0"/>
              <a:t>Discussion on Ethics</a:t>
            </a:r>
          </a:p>
        </p:txBody>
      </p:sp>
    </p:spTree>
    <p:extLst>
      <p:ext uri="{BB962C8B-B14F-4D97-AF65-F5344CB8AC3E}">
        <p14:creationId xmlns:p14="http://schemas.microsoft.com/office/powerpoint/2010/main" val="2967791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E93BA-8AAD-99B7-D518-4A1B7A28BEA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0688794-DCC6-C353-16C5-F863809C97E6}"/>
              </a:ext>
            </a:extLst>
          </p:cNvPr>
          <p:cNvSpPr>
            <a:spLocks noGrp="1"/>
          </p:cNvSpPr>
          <p:nvPr>
            <p:ph type="body" sz="quarter" idx="10"/>
          </p:nvPr>
        </p:nvSpPr>
        <p:spPr/>
        <p:txBody>
          <a:bodyPr/>
          <a:lstStyle/>
          <a:p>
            <a:pPr marL="130" indent="0">
              <a:buNone/>
            </a:pPr>
            <a:r>
              <a:rPr lang="en-GB" dirty="0">
                <a:sym typeface="Wingdings" panose="05000000000000000000" pitchFamily="2" charset="2"/>
              </a:rPr>
              <a:t>In general, CLARIN encourages researchers to strive for the following (n.d.-b):</a:t>
            </a:r>
            <a:endParaRPr lang="en-GB" i="1" dirty="0">
              <a:sym typeface="Wingdings" panose="05000000000000000000" pitchFamily="2" charset="2"/>
            </a:endParaRPr>
          </a:p>
          <a:p>
            <a:pPr marL="130" indent="0">
              <a:buNone/>
            </a:pPr>
            <a:r>
              <a:rPr lang="en-GB" i="1" dirty="0">
                <a:sym typeface="Wingdings" panose="05000000000000000000" pitchFamily="2" charset="2"/>
              </a:rPr>
              <a:t>Discussion: What do you think each of these terms is important to aim for?</a:t>
            </a:r>
            <a:endParaRPr lang="en-GB" dirty="0">
              <a:sym typeface="Wingdings" panose="05000000000000000000" pitchFamily="2" charset="2"/>
            </a:endParaRPr>
          </a:p>
        </p:txBody>
      </p:sp>
      <p:sp>
        <p:nvSpPr>
          <p:cNvPr id="3" name="Title 2">
            <a:extLst>
              <a:ext uri="{FF2B5EF4-FFF2-40B4-BE49-F238E27FC236}">
                <a16:creationId xmlns:a16="http://schemas.microsoft.com/office/drawing/2014/main" id="{34286263-7D06-44B2-E7E3-420CA5B23102}"/>
              </a:ext>
            </a:extLst>
          </p:cNvPr>
          <p:cNvSpPr>
            <a:spLocks noGrp="1"/>
          </p:cNvSpPr>
          <p:nvPr>
            <p:ph type="ctrTitle"/>
          </p:nvPr>
        </p:nvSpPr>
        <p:spPr/>
        <p:txBody>
          <a:bodyPr/>
          <a:lstStyle/>
          <a:p>
            <a:r>
              <a:rPr lang="en-NL" dirty="0"/>
              <a:t>Discussion on Ethics</a:t>
            </a:r>
          </a:p>
        </p:txBody>
      </p:sp>
      <p:pic>
        <p:nvPicPr>
          <p:cNvPr id="5" name="Picture 4" descr="A close-up of a sign&#10;&#10;AI-generated content may be incorrect.">
            <a:extLst>
              <a:ext uri="{FF2B5EF4-FFF2-40B4-BE49-F238E27FC236}">
                <a16:creationId xmlns:a16="http://schemas.microsoft.com/office/drawing/2014/main" id="{AFAD5F92-051E-406B-759A-DB4857491B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390" y="2559696"/>
            <a:ext cx="5654799" cy="3141555"/>
          </a:xfrm>
          <a:prstGeom prst="rect">
            <a:avLst/>
          </a:prstGeom>
        </p:spPr>
      </p:pic>
      <p:sp>
        <p:nvSpPr>
          <p:cNvPr id="6" name="TextBox 5">
            <a:extLst>
              <a:ext uri="{FF2B5EF4-FFF2-40B4-BE49-F238E27FC236}">
                <a16:creationId xmlns:a16="http://schemas.microsoft.com/office/drawing/2014/main" id="{EAF8E30B-C623-E8D9-9EAF-65DEE9D42692}"/>
              </a:ext>
            </a:extLst>
          </p:cNvPr>
          <p:cNvSpPr txBox="1"/>
          <p:nvPr/>
        </p:nvSpPr>
        <p:spPr>
          <a:xfrm>
            <a:off x="1275390" y="5739639"/>
            <a:ext cx="6079959" cy="369332"/>
          </a:xfrm>
          <a:prstGeom prst="rect">
            <a:avLst/>
          </a:prstGeom>
          <a:noFill/>
        </p:spPr>
        <p:txBody>
          <a:bodyPr wrap="square">
            <a:spAutoFit/>
          </a:bodyPr>
          <a:lstStyle/>
          <a:p>
            <a:r>
              <a:rPr lang="en-NL" dirty="0"/>
              <a:t>(</a:t>
            </a:r>
            <a:r>
              <a:rPr lang="en-GB" dirty="0"/>
              <a:t>Global Indigenous Data Alliance, 2023</a:t>
            </a:r>
            <a:r>
              <a:rPr lang="en-NL" dirty="0"/>
              <a:t>)</a:t>
            </a:r>
          </a:p>
        </p:txBody>
      </p:sp>
    </p:spTree>
    <p:extLst>
      <p:ext uri="{BB962C8B-B14F-4D97-AF65-F5344CB8AC3E}">
        <p14:creationId xmlns:p14="http://schemas.microsoft.com/office/powerpoint/2010/main" val="30899606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2E4AB-39CC-DD84-C541-0EAAE65A2B7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F50BBFB-20D2-0989-57B5-4F3F39A97683}"/>
              </a:ext>
            </a:extLst>
          </p:cNvPr>
          <p:cNvSpPr>
            <a:spLocks noGrp="1"/>
          </p:cNvSpPr>
          <p:nvPr>
            <p:ph type="body" sz="quarter" idx="10"/>
          </p:nvPr>
        </p:nvSpPr>
        <p:spPr/>
        <p:txBody>
          <a:bodyPr/>
          <a:lstStyle/>
          <a:p>
            <a:pPr marL="130" indent="0">
              <a:buNone/>
            </a:pPr>
            <a:r>
              <a:rPr lang="en-GB" dirty="0">
                <a:sym typeface="Wingdings" panose="05000000000000000000" pitchFamily="2" charset="2"/>
              </a:rPr>
              <a:t>Lastly, when sampling data consider whether (UU Research Data Management Support):</a:t>
            </a:r>
          </a:p>
          <a:p>
            <a:pPr marL="130" indent="0">
              <a:buNone/>
            </a:pPr>
            <a:r>
              <a:rPr lang="en-GB" dirty="0">
                <a:sym typeface="Wingdings" panose="05000000000000000000" pitchFamily="2" charset="2"/>
              </a:rPr>
              <a:t>1. The data is private sensitive</a:t>
            </a:r>
          </a:p>
          <a:p>
            <a:pPr marL="130" indent="0">
              <a:buNone/>
            </a:pPr>
            <a:r>
              <a:rPr lang="en-GB" dirty="0">
                <a:sym typeface="Wingdings" panose="05000000000000000000" pitchFamily="2" charset="2"/>
              </a:rPr>
              <a:t>2. The data holds copyright or other intellectual rights</a:t>
            </a:r>
          </a:p>
          <a:p>
            <a:pPr marL="130" indent="0">
              <a:buNone/>
            </a:pPr>
            <a:r>
              <a:rPr lang="en-GB" dirty="0">
                <a:sym typeface="Wingdings" panose="05000000000000000000" pitchFamily="2" charset="2"/>
              </a:rPr>
              <a:t>3. The terms of use as listed by the data bank, archive, repository etc.</a:t>
            </a:r>
          </a:p>
          <a:p>
            <a:pPr marL="130" indent="0">
              <a:buNone/>
            </a:pPr>
            <a:r>
              <a:rPr lang="en-GB" dirty="0">
                <a:sym typeface="Wingdings" panose="05000000000000000000" pitchFamily="2" charset="2"/>
              </a:rPr>
              <a:t>4. When using secondary research data: are the points above addressed? How was the data sampled? Does it adhere to the FAIR guidelines?</a:t>
            </a:r>
          </a:p>
          <a:p>
            <a:pPr marL="130" indent="0">
              <a:buNone/>
            </a:pPr>
            <a:endParaRPr lang="en-GB" dirty="0">
              <a:sym typeface="Wingdings" panose="05000000000000000000" pitchFamily="2" charset="2"/>
            </a:endParaRPr>
          </a:p>
        </p:txBody>
      </p:sp>
      <p:sp>
        <p:nvSpPr>
          <p:cNvPr id="3" name="Title 2">
            <a:extLst>
              <a:ext uri="{FF2B5EF4-FFF2-40B4-BE49-F238E27FC236}">
                <a16:creationId xmlns:a16="http://schemas.microsoft.com/office/drawing/2014/main" id="{2591CC7D-74B2-583F-4876-102105DA67CB}"/>
              </a:ext>
            </a:extLst>
          </p:cNvPr>
          <p:cNvSpPr>
            <a:spLocks noGrp="1"/>
          </p:cNvSpPr>
          <p:nvPr>
            <p:ph type="ctrTitle"/>
          </p:nvPr>
        </p:nvSpPr>
        <p:spPr/>
        <p:txBody>
          <a:bodyPr/>
          <a:lstStyle/>
          <a:p>
            <a:r>
              <a:rPr lang="en-NL" dirty="0"/>
              <a:t>Discussion on Ethics</a:t>
            </a:r>
          </a:p>
        </p:txBody>
      </p:sp>
    </p:spTree>
    <p:extLst>
      <p:ext uri="{BB962C8B-B14F-4D97-AF65-F5344CB8AC3E}">
        <p14:creationId xmlns:p14="http://schemas.microsoft.com/office/powerpoint/2010/main" val="1663822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5D534-71DE-7BED-A67C-709D4413B1B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4D94B37-98CA-EE88-71F7-3BE11352880F}"/>
              </a:ext>
            </a:extLst>
          </p:cNvPr>
          <p:cNvSpPr>
            <a:spLocks noGrp="1"/>
          </p:cNvSpPr>
          <p:nvPr>
            <p:ph type="body" sz="quarter" idx="10"/>
          </p:nvPr>
        </p:nvSpPr>
        <p:spPr/>
        <p:txBody>
          <a:bodyPr/>
          <a:lstStyle/>
          <a:p>
            <a:pPr marL="130" indent="0">
              <a:buNone/>
            </a:pPr>
            <a:r>
              <a:rPr lang="en-GB" dirty="0">
                <a:sym typeface="Wingdings" panose="05000000000000000000" pitchFamily="2" charset="2"/>
              </a:rPr>
              <a:t>In a week we will start working with R and RStudio, which you will have to install on your device.</a:t>
            </a:r>
          </a:p>
          <a:p>
            <a:pPr marL="130" indent="0">
              <a:buNone/>
            </a:pPr>
            <a:endParaRPr lang="en-GB" dirty="0">
              <a:sym typeface="Wingdings" panose="05000000000000000000" pitchFamily="2" charset="2"/>
            </a:endParaRPr>
          </a:p>
          <a:p>
            <a:pPr marL="130" indent="0">
              <a:buNone/>
            </a:pPr>
            <a:r>
              <a:rPr lang="en-GB" dirty="0">
                <a:sym typeface="Wingdings" panose="05000000000000000000" pitchFamily="2" charset="2"/>
              </a:rPr>
              <a:t>Please go to the Tutorials listed on the UCR Data </a:t>
            </a:r>
            <a:r>
              <a:rPr lang="en-GB" dirty="0" err="1">
                <a:sym typeface="Wingdings" panose="05000000000000000000" pitchFamily="2" charset="2"/>
              </a:rPr>
              <a:t>Center</a:t>
            </a:r>
            <a:r>
              <a:rPr lang="en-GB" dirty="0">
                <a:sym typeface="Wingdings" panose="05000000000000000000" pitchFamily="2" charset="2"/>
              </a:rPr>
              <a:t>:</a:t>
            </a:r>
          </a:p>
          <a:p>
            <a:pPr marL="130" indent="0">
              <a:buNone/>
            </a:pPr>
            <a:r>
              <a:rPr lang="en-GB" dirty="0">
                <a:sym typeface="Wingdings" panose="05000000000000000000" pitchFamily="2" charset="2"/>
                <a:hlinkClick r:id="rId2"/>
              </a:rPr>
              <a:t>https://ucrdatacenter.github.io/tutorials/</a:t>
            </a:r>
            <a:r>
              <a:rPr lang="en-GB" dirty="0">
                <a:sym typeface="Wingdings" panose="05000000000000000000" pitchFamily="2" charset="2"/>
              </a:rPr>
              <a:t> </a:t>
            </a:r>
          </a:p>
          <a:p>
            <a:pPr marL="130" indent="0">
              <a:buNone/>
            </a:pPr>
            <a:r>
              <a:rPr lang="en-GB" dirty="0">
                <a:sym typeface="Wingdings" panose="05000000000000000000" pitchFamily="2" charset="2"/>
              </a:rPr>
              <a:t>Complete the following two tutorials:</a:t>
            </a:r>
          </a:p>
          <a:p>
            <a:pPr marL="457330" indent="-457200">
              <a:buAutoNum type="arabicPeriod"/>
            </a:pPr>
            <a:r>
              <a:rPr lang="en-GB" dirty="0">
                <a:sym typeface="Wingdings" panose="05000000000000000000" pitchFamily="2" charset="2"/>
              </a:rPr>
              <a:t>Installing R</a:t>
            </a:r>
          </a:p>
          <a:p>
            <a:pPr marL="457330" indent="-457200">
              <a:buAutoNum type="arabicPeriod"/>
            </a:pPr>
            <a:r>
              <a:rPr lang="en-GB" dirty="0">
                <a:sym typeface="Wingdings" panose="05000000000000000000" pitchFamily="2" charset="2"/>
              </a:rPr>
              <a:t>Getting started with R and RStudio</a:t>
            </a:r>
          </a:p>
          <a:p>
            <a:pPr marL="130" indent="0">
              <a:buNone/>
            </a:pPr>
            <a:endParaRPr lang="en-GB" dirty="0">
              <a:sym typeface="Wingdings" panose="05000000000000000000" pitchFamily="2" charset="2"/>
            </a:endParaRPr>
          </a:p>
        </p:txBody>
      </p:sp>
      <p:sp>
        <p:nvSpPr>
          <p:cNvPr id="3" name="Title 2">
            <a:extLst>
              <a:ext uri="{FF2B5EF4-FFF2-40B4-BE49-F238E27FC236}">
                <a16:creationId xmlns:a16="http://schemas.microsoft.com/office/drawing/2014/main" id="{A50DBC77-F794-0717-F478-38FB3CF208D3}"/>
              </a:ext>
            </a:extLst>
          </p:cNvPr>
          <p:cNvSpPr>
            <a:spLocks noGrp="1"/>
          </p:cNvSpPr>
          <p:nvPr>
            <p:ph type="ctrTitle"/>
          </p:nvPr>
        </p:nvSpPr>
        <p:spPr/>
        <p:txBody>
          <a:bodyPr/>
          <a:lstStyle/>
          <a:p>
            <a:r>
              <a:rPr lang="en-NL" dirty="0"/>
              <a:t>Installing R and RStudio</a:t>
            </a:r>
          </a:p>
        </p:txBody>
      </p:sp>
    </p:spTree>
    <p:extLst>
      <p:ext uri="{BB962C8B-B14F-4D97-AF65-F5344CB8AC3E}">
        <p14:creationId xmlns:p14="http://schemas.microsoft.com/office/powerpoint/2010/main" val="1625676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CE9C1B-1D57-C13C-2921-CE7BB00C8F0B}"/>
              </a:ext>
            </a:extLst>
          </p:cNvPr>
          <p:cNvSpPr>
            <a:spLocks noGrp="1"/>
          </p:cNvSpPr>
          <p:nvPr>
            <p:ph type="body" sz="quarter" idx="10"/>
          </p:nvPr>
        </p:nvSpPr>
        <p:spPr/>
        <p:txBody>
          <a:bodyPr/>
          <a:lstStyle/>
          <a:p>
            <a:r>
              <a:rPr lang="en-GB" dirty="0"/>
              <a:t>Introduction to Language Resources, in particularly Corpora</a:t>
            </a:r>
          </a:p>
          <a:p>
            <a:r>
              <a:rPr lang="en-GB" dirty="0"/>
              <a:t>Introduction to Sketch Engine and investigating Politician’s Tweets</a:t>
            </a:r>
          </a:p>
          <a:p>
            <a:pPr marL="0" indent="0">
              <a:buNone/>
            </a:pPr>
            <a:endParaRPr lang="en-GB" dirty="0"/>
          </a:p>
          <a:p>
            <a:pPr marL="0" indent="0">
              <a:buNone/>
            </a:pPr>
            <a:r>
              <a:rPr lang="en-GB" dirty="0"/>
              <a:t>To do: Complete Homework 02</a:t>
            </a:r>
          </a:p>
          <a:p>
            <a:r>
              <a:rPr lang="en-GB" dirty="0"/>
              <a:t>Write in Logbook</a:t>
            </a:r>
          </a:p>
          <a:p>
            <a:r>
              <a:rPr lang="en-GB" dirty="0"/>
              <a:t>Digital Humanities Journal task</a:t>
            </a:r>
          </a:p>
          <a:p>
            <a:r>
              <a:rPr lang="en-GB" dirty="0"/>
              <a:t>Setting up Sketch Engine</a:t>
            </a:r>
          </a:p>
          <a:p>
            <a:pPr lvl="1"/>
            <a:endParaRPr lang="en-NL" dirty="0"/>
          </a:p>
        </p:txBody>
      </p:sp>
      <p:sp>
        <p:nvSpPr>
          <p:cNvPr id="3" name="Title 2">
            <a:extLst>
              <a:ext uri="{FF2B5EF4-FFF2-40B4-BE49-F238E27FC236}">
                <a16:creationId xmlns:a16="http://schemas.microsoft.com/office/drawing/2014/main" id="{DA1C2448-5054-8B72-1298-125DF491D894}"/>
              </a:ext>
            </a:extLst>
          </p:cNvPr>
          <p:cNvSpPr>
            <a:spLocks noGrp="1"/>
          </p:cNvSpPr>
          <p:nvPr>
            <p:ph type="ctrTitle"/>
          </p:nvPr>
        </p:nvSpPr>
        <p:spPr/>
        <p:txBody>
          <a:bodyPr/>
          <a:lstStyle/>
          <a:p>
            <a:r>
              <a:rPr lang="en-GB" dirty="0"/>
              <a:t>Next class</a:t>
            </a:r>
            <a:endParaRPr lang="en-NL" dirty="0"/>
          </a:p>
        </p:txBody>
      </p:sp>
    </p:spTree>
    <p:extLst>
      <p:ext uri="{BB962C8B-B14F-4D97-AF65-F5344CB8AC3E}">
        <p14:creationId xmlns:p14="http://schemas.microsoft.com/office/powerpoint/2010/main" val="1928456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392D1A-35E7-5D38-1D77-C7F2171138F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D1483BC-DAB0-7B12-449C-E64D176C5431}"/>
              </a:ext>
            </a:extLst>
          </p:cNvPr>
          <p:cNvSpPr>
            <a:spLocks noGrp="1"/>
          </p:cNvSpPr>
          <p:nvPr>
            <p:ph type="body" sz="quarter" idx="10"/>
          </p:nvPr>
        </p:nvSpPr>
        <p:spPr>
          <a:xfrm>
            <a:off x="1275391" y="1648047"/>
            <a:ext cx="10531598" cy="4245862"/>
          </a:xfrm>
        </p:spPr>
        <p:txBody>
          <a:bodyPr/>
          <a:lstStyle/>
          <a:p>
            <a:pPr marL="0" indent="0">
              <a:buNone/>
            </a:pPr>
            <a:r>
              <a:rPr lang="en-GB" dirty="0">
                <a:effectLst/>
              </a:rPr>
              <a:t>Agarwal, V., Bonin, H., </a:t>
            </a:r>
            <a:r>
              <a:rPr lang="en-GB" dirty="0" err="1">
                <a:effectLst/>
              </a:rPr>
              <a:t>Ferragallo</a:t>
            </a:r>
            <a:r>
              <a:rPr lang="en-GB" dirty="0">
                <a:effectLst/>
              </a:rPr>
              <a:t>-Hawkins, K., </a:t>
            </a:r>
            <a:r>
              <a:rPr lang="en-GB" dirty="0" err="1">
                <a:effectLst/>
              </a:rPr>
              <a:t>Fürst</a:t>
            </a:r>
            <a:r>
              <a:rPr lang="en-GB" dirty="0">
                <a:effectLst/>
              </a:rPr>
              <a:t>, M., </a:t>
            </a:r>
            <a:r>
              <a:rPr lang="en-GB" dirty="0" err="1">
                <a:effectLst/>
              </a:rPr>
              <a:t>Glazacheva</a:t>
            </a:r>
            <a:r>
              <a:rPr lang="en-GB" dirty="0">
                <a:effectLst/>
              </a:rPr>
              <a:t>, E., </a:t>
            </a:r>
            <a:r>
              <a:rPr lang="en-GB" dirty="0" err="1">
                <a:effectLst/>
              </a:rPr>
              <a:t>Marjanen</a:t>
            </a:r>
            <a:r>
              <a:rPr lang="en-GB" dirty="0">
                <a:effectLst/>
              </a:rPr>
              <a:t>, J., </a:t>
            </a:r>
            <a:r>
              <a:rPr lang="en-GB" dirty="0" err="1">
                <a:effectLst/>
              </a:rPr>
              <a:t>Milošev</a:t>
            </a:r>
            <a:r>
              <a:rPr lang="en-GB" dirty="0">
                <a:effectLst/>
              </a:rPr>
              <a:t>, </a:t>
            </a:r>
          </a:p>
          <a:p>
            <a:pPr marL="493434" lvl="1" indent="0">
              <a:buNone/>
            </a:pPr>
            <a:r>
              <a:rPr lang="en-GB" dirty="0">
                <a:effectLst/>
              </a:rPr>
              <a:t>M., </a:t>
            </a:r>
            <a:r>
              <a:rPr lang="en-GB" dirty="0" err="1">
                <a:effectLst/>
              </a:rPr>
              <a:t>Nevala</a:t>
            </a:r>
            <a:r>
              <a:rPr lang="en-GB" dirty="0">
                <a:effectLst/>
              </a:rPr>
              <a:t>, E., </a:t>
            </a:r>
            <a:r>
              <a:rPr lang="en-GB" dirty="0" err="1">
                <a:effectLst/>
              </a:rPr>
              <a:t>Oetken</a:t>
            </a:r>
            <a:r>
              <a:rPr lang="en-GB" dirty="0">
                <a:effectLst/>
              </a:rPr>
              <a:t>, N., </a:t>
            </a:r>
            <a:r>
              <a:rPr lang="en-GB" dirty="0" err="1">
                <a:effectLst/>
              </a:rPr>
              <a:t>Puonti</a:t>
            </a:r>
            <a:r>
              <a:rPr lang="en-GB" dirty="0">
                <a:effectLst/>
              </a:rPr>
              <a:t>, T., </a:t>
            </a:r>
            <a:r>
              <a:rPr lang="en-GB" dirty="0" err="1">
                <a:effectLst/>
              </a:rPr>
              <a:t>Rousu</a:t>
            </a:r>
            <a:r>
              <a:rPr lang="en-GB" dirty="0">
                <a:effectLst/>
              </a:rPr>
              <a:t>, O., Turunen, R., Voit-Antal, A., &amp; </a:t>
            </a:r>
            <a:r>
              <a:rPr lang="en-GB" dirty="0" err="1">
                <a:effectLst/>
              </a:rPr>
              <a:t>Wahlsten</a:t>
            </a:r>
            <a:r>
              <a:rPr lang="en-GB" dirty="0">
                <a:effectLst/>
              </a:rPr>
              <a:t>, J. (n.d.). </a:t>
            </a:r>
            <a:r>
              <a:rPr lang="en-GB" i="1" dirty="0">
                <a:effectLst/>
              </a:rPr>
              <a:t>Echoes of the chambers: Studying democracy through parliamentary speeches.</a:t>
            </a:r>
            <a:r>
              <a:rPr lang="en-GB" dirty="0">
                <a:effectLst/>
              </a:rPr>
              <a:t> Helsinki Digital Humanities Hackathon 2024. </a:t>
            </a:r>
            <a:r>
              <a:rPr lang="en-GB" dirty="0">
                <a:effectLst/>
                <a:hlinkClick r:id="rId2"/>
              </a:rPr>
              <a:t>https://drive.google.com/file/d/1CWUBCZKACNfWKnGgZwvtbV1MLGqM-ZV8/view</a:t>
            </a:r>
            <a:endParaRPr lang="en-GB" dirty="0">
              <a:effectLst/>
            </a:endParaRPr>
          </a:p>
          <a:p>
            <a:pPr marL="0" indent="0">
              <a:buNone/>
            </a:pPr>
            <a:r>
              <a:rPr lang="en-GB" dirty="0">
                <a:effectLst/>
              </a:rPr>
              <a:t>Berry, D. M. (2019, February 13). </a:t>
            </a:r>
            <a:r>
              <a:rPr lang="en-GB" i="1" dirty="0">
                <a:effectLst/>
              </a:rPr>
              <a:t>What are the digital humanities?</a:t>
            </a:r>
            <a:r>
              <a:rPr lang="en-GB" dirty="0">
                <a:effectLst/>
              </a:rPr>
              <a:t> The British Academy. </a:t>
            </a:r>
          </a:p>
          <a:p>
            <a:pPr marL="493434" lvl="1" indent="0">
              <a:buNone/>
            </a:pPr>
            <a:r>
              <a:rPr lang="en-GB" dirty="0">
                <a:effectLst/>
                <a:hlinkClick r:id="rId3"/>
              </a:rPr>
              <a:t>https://www.thebritishacademy.ac.uk/blog/what-are-digital-humanities/</a:t>
            </a:r>
            <a:endParaRPr lang="en-GB" dirty="0">
              <a:effectLst/>
            </a:endParaRPr>
          </a:p>
          <a:p>
            <a:pPr marL="0" indent="0">
              <a:buNone/>
            </a:pPr>
            <a:r>
              <a:rPr lang="en-GB" dirty="0">
                <a:effectLst/>
              </a:rPr>
              <a:t>Board of Studies. (2025, February 6). </a:t>
            </a:r>
            <a:r>
              <a:rPr lang="en-GB" i="1" dirty="0">
                <a:effectLst/>
              </a:rPr>
              <a:t>Framework for the use of Gen AI in Spring 2025 at UCR</a:t>
            </a:r>
            <a:r>
              <a:rPr lang="en-GB" dirty="0">
                <a:effectLst/>
              </a:rPr>
              <a:t>. </a:t>
            </a:r>
          </a:p>
          <a:p>
            <a:pPr marL="493434" lvl="1" indent="0">
              <a:buNone/>
            </a:pPr>
            <a:r>
              <a:rPr lang="en-GB" dirty="0">
                <a:effectLst/>
              </a:rPr>
              <a:t>University College Roosevelt. </a:t>
            </a:r>
            <a:r>
              <a:rPr lang="en-GB" dirty="0">
                <a:effectLst/>
                <a:hlinkClick r:id="rId4"/>
              </a:rPr>
              <a:t>https://intranet.ucr.nl/document/studying/rules-procedures/large-language-model-use/</a:t>
            </a:r>
            <a:r>
              <a:rPr lang="en-GB" dirty="0">
                <a:effectLst/>
              </a:rPr>
              <a:t>2025, from </a:t>
            </a:r>
            <a:r>
              <a:rPr lang="en-GB" dirty="0">
                <a:effectLst/>
                <a:hlinkClick r:id="rId5"/>
              </a:rPr>
              <a:t>https://www.uu.nl/en/research/research-data-management/guides/policies-codes-of-conduct-and-laws</a:t>
            </a:r>
            <a:endParaRPr lang="en-GB" dirty="0">
              <a:effectLst/>
            </a:endParaRPr>
          </a:p>
          <a:p>
            <a:pPr marL="493564" lvl="1" indent="0">
              <a:buNone/>
            </a:pPr>
            <a:endParaRPr lang="en-NL" dirty="0"/>
          </a:p>
        </p:txBody>
      </p:sp>
      <p:sp>
        <p:nvSpPr>
          <p:cNvPr id="3" name="Title 2">
            <a:extLst>
              <a:ext uri="{FF2B5EF4-FFF2-40B4-BE49-F238E27FC236}">
                <a16:creationId xmlns:a16="http://schemas.microsoft.com/office/drawing/2014/main" id="{8AD0F35C-4F2C-807C-72FD-69CF76BB2690}"/>
              </a:ext>
            </a:extLst>
          </p:cNvPr>
          <p:cNvSpPr>
            <a:spLocks noGrp="1"/>
          </p:cNvSpPr>
          <p:nvPr>
            <p:ph type="ctrTitle"/>
          </p:nvPr>
        </p:nvSpPr>
        <p:spPr/>
        <p:txBody>
          <a:bodyPr/>
          <a:lstStyle/>
          <a:p>
            <a:r>
              <a:rPr lang="en-GB" dirty="0"/>
              <a:t>References</a:t>
            </a:r>
            <a:endParaRPr lang="en-NL" dirty="0"/>
          </a:p>
        </p:txBody>
      </p:sp>
    </p:spTree>
    <p:extLst>
      <p:ext uri="{BB962C8B-B14F-4D97-AF65-F5344CB8AC3E}">
        <p14:creationId xmlns:p14="http://schemas.microsoft.com/office/powerpoint/2010/main" val="1676306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C940C-3075-4EFE-8B5A-E9DF44F7016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E1D2999-557F-F406-A364-FEB33EC51F32}"/>
              </a:ext>
            </a:extLst>
          </p:cNvPr>
          <p:cNvSpPr>
            <a:spLocks noGrp="1"/>
          </p:cNvSpPr>
          <p:nvPr>
            <p:ph type="body" sz="quarter" idx="10"/>
          </p:nvPr>
        </p:nvSpPr>
        <p:spPr/>
        <p:txBody>
          <a:bodyPr/>
          <a:lstStyle/>
          <a:p>
            <a:pPr marL="0" indent="0">
              <a:buNone/>
            </a:pPr>
            <a:r>
              <a:rPr lang="en-GB" dirty="0">
                <a:effectLst/>
              </a:rPr>
              <a:t>Ceia, V., Mota, T., &amp; Lewis, R. (2022). Style and rhetoric of Spanish politics on Twitter. </a:t>
            </a:r>
          </a:p>
          <a:p>
            <a:pPr marL="493434" lvl="1" indent="0">
              <a:buNone/>
            </a:pPr>
            <a:r>
              <a:rPr lang="en-GB" i="1" dirty="0">
                <a:effectLst/>
              </a:rPr>
              <a:t>Digital Studies / Le Champ Numérique</a:t>
            </a:r>
            <a:r>
              <a:rPr lang="en-GB" dirty="0">
                <a:effectLst/>
              </a:rPr>
              <a:t>, </a:t>
            </a:r>
            <a:r>
              <a:rPr lang="en-GB" i="1" dirty="0">
                <a:effectLst/>
              </a:rPr>
              <a:t>12</a:t>
            </a:r>
            <a:r>
              <a:rPr lang="en-GB" dirty="0">
                <a:effectLst/>
              </a:rPr>
              <a:t>(1). </a:t>
            </a:r>
            <a:r>
              <a:rPr lang="en-GB" dirty="0">
                <a:effectLst/>
                <a:hlinkClick r:id="rId2"/>
              </a:rPr>
              <a:t>https://doi.org/10.16995/dscn.8097</a:t>
            </a:r>
            <a:endParaRPr lang="en-GB" dirty="0">
              <a:effectLst/>
            </a:endParaRPr>
          </a:p>
          <a:p>
            <a:pPr marL="0" indent="0">
              <a:buNone/>
            </a:pPr>
            <a:r>
              <a:rPr lang="en-GB" dirty="0">
                <a:effectLst/>
              </a:rPr>
              <a:t>CLARIN. (n.d.-a). </a:t>
            </a:r>
            <a:r>
              <a:rPr lang="en-GB" i="1" dirty="0" err="1">
                <a:effectLst/>
              </a:rPr>
              <a:t>ParlaMint</a:t>
            </a:r>
            <a:r>
              <a:rPr lang="en-GB" i="1" dirty="0">
                <a:effectLst/>
              </a:rPr>
              <a:t>: Comparable and interoperable parliamentary corpora</a:t>
            </a:r>
            <a:r>
              <a:rPr lang="en-GB" dirty="0">
                <a:effectLst/>
              </a:rPr>
              <a:t>. </a:t>
            </a:r>
          </a:p>
          <a:p>
            <a:pPr marL="493434" lvl="1" indent="0">
              <a:buNone/>
            </a:pPr>
            <a:r>
              <a:rPr lang="en-GB" dirty="0">
                <a:effectLst/>
              </a:rPr>
              <a:t>Retrieved 13 February 2025, from </a:t>
            </a:r>
            <a:r>
              <a:rPr lang="en-GB" dirty="0">
                <a:effectLst/>
                <a:hlinkClick r:id="rId3"/>
              </a:rPr>
              <a:t>https://www.clarin.eu/parlamint</a:t>
            </a:r>
            <a:endParaRPr lang="en-GB" dirty="0">
              <a:effectLst/>
            </a:endParaRPr>
          </a:p>
          <a:p>
            <a:pPr marL="0" indent="0">
              <a:buNone/>
            </a:pPr>
            <a:r>
              <a:rPr lang="en-GB" dirty="0">
                <a:effectLst/>
              </a:rPr>
              <a:t>CLARIN. (n.d.-b). </a:t>
            </a:r>
            <a:r>
              <a:rPr lang="en-GB" i="1" dirty="0">
                <a:effectLst/>
              </a:rPr>
              <a:t>Tutorial: Intro to CLARIN</a:t>
            </a:r>
            <a:r>
              <a:rPr lang="en-GB" dirty="0">
                <a:effectLst/>
              </a:rPr>
              <a:t>. Retrieved 14 February 2025, from </a:t>
            </a:r>
          </a:p>
          <a:p>
            <a:pPr marL="493434" lvl="1" indent="0">
              <a:buNone/>
            </a:pPr>
            <a:r>
              <a:rPr lang="en-GB" dirty="0">
                <a:effectLst/>
                <a:hlinkClick r:id="rId4"/>
              </a:rPr>
              <a:t>https://www.clarin.eu/content/tutorial-intro-clarin#unit-3-sharing-and-archiving-language-resources</a:t>
            </a:r>
            <a:endParaRPr lang="en-GB" dirty="0"/>
          </a:p>
          <a:p>
            <a:pPr marL="0" indent="0">
              <a:buNone/>
            </a:pPr>
            <a:r>
              <a:rPr lang="en-GB" dirty="0" err="1">
                <a:effectLst/>
              </a:rPr>
              <a:t>Ellyatt</a:t>
            </a:r>
            <a:r>
              <a:rPr lang="en-GB" dirty="0">
                <a:effectLst/>
              </a:rPr>
              <a:t>, T. (2022, July 22). </a:t>
            </a:r>
            <a:r>
              <a:rPr lang="en-GB" i="1" dirty="0">
                <a:effectLst/>
              </a:rPr>
              <a:t>Poor Data Visualisations, Real Life Examples Out There in the </a:t>
            </a:r>
          </a:p>
          <a:p>
            <a:pPr marL="493434" lvl="1" indent="0">
              <a:buNone/>
            </a:pPr>
            <a:r>
              <a:rPr lang="en-GB" i="1" dirty="0">
                <a:effectLst/>
              </a:rPr>
              <a:t>Wild | Medium</a:t>
            </a:r>
            <a:r>
              <a:rPr lang="en-GB" dirty="0">
                <a:effectLst/>
              </a:rPr>
              <a:t>. Medium. </a:t>
            </a:r>
            <a:r>
              <a:rPr lang="en-GB" dirty="0">
                <a:effectLst/>
                <a:hlinkClick r:id="rId5"/>
              </a:rPr>
              <a:t>https://medium.com/@thomas.ellyatt/bad-data-visualisation-real-life-examples-out-there-in-the-wild-eb5032329aeb</a:t>
            </a:r>
            <a:endParaRPr lang="en-GB" dirty="0">
              <a:effectLst/>
            </a:endParaRPr>
          </a:p>
          <a:p>
            <a:pPr marL="0" indent="0">
              <a:buNone/>
            </a:pPr>
            <a:endParaRPr lang="en-GB" dirty="0">
              <a:effectLst/>
            </a:endParaRPr>
          </a:p>
        </p:txBody>
      </p:sp>
      <p:sp>
        <p:nvSpPr>
          <p:cNvPr id="3" name="Title 2">
            <a:extLst>
              <a:ext uri="{FF2B5EF4-FFF2-40B4-BE49-F238E27FC236}">
                <a16:creationId xmlns:a16="http://schemas.microsoft.com/office/drawing/2014/main" id="{D3C1004D-E77F-7F3D-74F7-C31CAA17F42C}"/>
              </a:ext>
            </a:extLst>
          </p:cNvPr>
          <p:cNvSpPr>
            <a:spLocks noGrp="1"/>
          </p:cNvSpPr>
          <p:nvPr>
            <p:ph type="ctrTitle"/>
          </p:nvPr>
        </p:nvSpPr>
        <p:spPr/>
        <p:txBody>
          <a:bodyPr/>
          <a:lstStyle/>
          <a:p>
            <a:r>
              <a:rPr lang="en-GB" dirty="0"/>
              <a:t>References</a:t>
            </a:r>
            <a:endParaRPr lang="en-NL" dirty="0"/>
          </a:p>
        </p:txBody>
      </p:sp>
    </p:spTree>
    <p:extLst>
      <p:ext uri="{BB962C8B-B14F-4D97-AF65-F5344CB8AC3E}">
        <p14:creationId xmlns:p14="http://schemas.microsoft.com/office/powerpoint/2010/main" val="1533925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C09A3E-B077-ADEA-C179-800672E5676E}"/>
              </a:ext>
            </a:extLst>
          </p:cNvPr>
          <p:cNvSpPr>
            <a:spLocks noGrp="1"/>
          </p:cNvSpPr>
          <p:nvPr>
            <p:ph type="body" sz="quarter" idx="10"/>
          </p:nvPr>
        </p:nvSpPr>
        <p:spPr>
          <a:xfrm>
            <a:off x="666206" y="1648047"/>
            <a:ext cx="10907485" cy="4245862"/>
          </a:xfrm>
        </p:spPr>
        <p:txBody>
          <a:bodyPr/>
          <a:lstStyle/>
          <a:p>
            <a:pPr marL="0" indent="0">
              <a:buNone/>
            </a:pPr>
            <a:r>
              <a:rPr lang="en-GB" sz="2000" b="1" dirty="0">
                <a:sym typeface="Wingdings" panose="05000000000000000000" pitchFamily="2" charset="2"/>
              </a:rPr>
              <a:t>Activity 1: </a:t>
            </a:r>
            <a:r>
              <a:rPr lang="en-GB" sz="2000" dirty="0">
                <a:sym typeface="Wingdings" panose="05000000000000000000" pitchFamily="2" charset="2"/>
              </a:rPr>
              <a:t>Reflecting on Homework 01</a:t>
            </a:r>
          </a:p>
          <a:p>
            <a:pPr marL="0" indent="0">
              <a:buNone/>
            </a:pPr>
            <a:endParaRPr lang="en-GB" sz="2000" dirty="0">
              <a:sym typeface="Wingdings" panose="05000000000000000000" pitchFamily="2" charset="2"/>
            </a:endParaRPr>
          </a:p>
          <a:p>
            <a:pPr marL="0" indent="0">
              <a:buNone/>
            </a:pPr>
            <a:r>
              <a:rPr lang="en-GB" sz="2000" dirty="0">
                <a:sym typeface="Wingdings" panose="05000000000000000000" pitchFamily="2" charset="2"/>
              </a:rPr>
              <a:t>You you were asked to reflect and brainstorm about your previous experience and expectation of using digital data, programming language or other computational methods. </a:t>
            </a:r>
          </a:p>
          <a:p>
            <a:pPr marL="0" indent="0">
              <a:buNone/>
            </a:pPr>
            <a:endParaRPr lang="en-GB" sz="2000" dirty="0">
              <a:sym typeface="Wingdings" panose="05000000000000000000" pitchFamily="2" charset="2"/>
            </a:endParaRPr>
          </a:p>
          <a:p>
            <a:pPr marL="0" indent="0">
              <a:buNone/>
            </a:pPr>
            <a:r>
              <a:rPr lang="en-GB" sz="2000" dirty="0">
                <a:sym typeface="Wingdings" panose="05000000000000000000" pitchFamily="2" charset="2"/>
              </a:rPr>
              <a:t>Do you think these have a place in the humanities?</a:t>
            </a:r>
          </a:p>
          <a:p>
            <a:pPr marL="0" indent="0">
              <a:buNone/>
            </a:pPr>
            <a:r>
              <a:rPr lang="en-GB" sz="2000" dirty="0">
                <a:sym typeface="Wingdings" panose="05000000000000000000" pitchFamily="2" charset="2"/>
              </a:rPr>
              <a:t>What are you expecting of this data encounter? What are you hoping to learn?</a:t>
            </a:r>
          </a:p>
          <a:p>
            <a:pPr marL="0" indent="0">
              <a:buNone/>
            </a:pPr>
            <a:endParaRPr lang="en-GB" dirty="0">
              <a:sym typeface="Wingdings" panose="05000000000000000000" pitchFamily="2" charset="2"/>
            </a:endParaRPr>
          </a:p>
          <a:p>
            <a:pPr marL="0" indent="0">
              <a:buNone/>
            </a:pPr>
            <a:endParaRPr lang="en-GB" i="1" dirty="0">
              <a:sym typeface="Wingdings" panose="05000000000000000000" pitchFamily="2" charset="2"/>
            </a:endParaRPr>
          </a:p>
          <a:p>
            <a:pPr marL="493564" lvl="1" indent="0">
              <a:buNone/>
            </a:pPr>
            <a:endParaRPr lang="en-NL" dirty="0"/>
          </a:p>
        </p:txBody>
      </p:sp>
      <p:sp>
        <p:nvSpPr>
          <p:cNvPr id="3" name="Title 2">
            <a:extLst>
              <a:ext uri="{FF2B5EF4-FFF2-40B4-BE49-F238E27FC236}">
                <a16:creationId xmlns:a16="http://schemas.microsoft.com/office/drawing/2014/main" id="{091038D8-659E-1DA5-0F5C-04FAE133EA14}"/>
              </a:ext>
            </a:extLst>
          </p:cNvPr>
          <p:cNvSpPr>
            <a:spLocks noGrp="1"/>
          </p:cNvSpPr>
          <p:nvPr>
            <p:ph type="ctrTitle"/>
          </p:nvPr>
        </p:nvSpPr>
        <p:spPr/>
        <p:txBody>
          <a:bodyPr/>
          <a:lstStyle/>
          <a:p>
            <a:r>
              <a:rPr lang="en-GB" dirty="0"/>
              <a:t>Motivation and Goal of the Data Encounter</a:t>
            </a:r>
            <a:endParaRPr lang="en-NL" dirty="0"/>
          </a:p>
        </p:txBody>
      </p:sp>
    </p:spTree>
    <p:extLst>
      <p:ext uri="{BB962C8B-B14F-4D97-AF65-F5344CB8AC3E}">
        <p14:creationId xmlns:p14="http://schemas.microsoft.com/office/powerpoint/2010/main" val="38020187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D2AA39-08CF-E93C-6942-8188AFD43CD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6B28E38-653B-E5C2-970B-777D9FF2909D}"/>
              </a:ext>
            </a:extLst>
          </p:cNvPr>
          <p:cNvSpPr>
            <a:spLocks noGrp="1"/>
          </p:cNvSpPr>
          <p:nvPr>
            <p:ph type="body" sz="quarter" idx="10"/>
          </p:nvPr>
        </p:nvSpPr>
        <p:spPr/>
        <p:txBody>
          <a:bodyPr/>
          <a:lstStyle/>
          <a:p>
            <a:pPr marL="0" indent="0">
              <a:buNone/>
            </a:pPr>
            <a:r>
              <a:rPr lang="en-GB" dirty="0">
                <a:effectLst/>
              </a:rPr>
              <a:t>Global Indigenous Data Alliance. (2023, January 23). </a:t>
            </a:r>
            <a:r>
              <a:rPr lang="en-GB" i="1" dirty="0">
                <a:effectLst/>
              </a:rPr>
              <a:t>CARE Principles</a:t>
            </a:r>
            <a:r>
              <a:rPr lang="en-GB" dirty="0">
                <a:effectLst/>
              </a:rPr>
              <a:t>. </a:t>
            </a:r>
          </a:p>
          <a:p>
            <a:pPr marL="493434" lvl="1" indent="0">
              <a:buNone/>
            </a:pPr>
            <a:r>
              <a:rPr lang="en-GB" dirty="0">
                <a:effectLst/>
                <a:hlinkClick r:id="rId2"/>
              </a:rPr>
              <a:t>https://www.gida-global.org/care</a:t>
            </a:r>
            <a:endParaRPr lang="en-GB" dirty="0">
              <a:effectLst/>
            </a:endParaRPr>
          </a:p>
          <a:p>
            <a:pPr marL="0" indent="0">
              <a:buNone/>
            </a:pPr>
            <a:r>
              <a:rPr lang="en-GB" dirty="0">
                <a:effectLst/>
              </a:rPr>
              <a:t>Leiden University. (2025, February 14). </a:t>
            </a:r>
            <a:r>
              <a:rPr lang="en-GB" i="1" dirty="0">
                <a:effectLst/>
              </a:rPr>
              <a:t>Centre for Digital Humanities</a:t>
            </a:r>
            <a:r>
              <a:rPr lang="en-GB" dirty="0">
                <a:effectLst/>
              </a:rPr>
              <a:t>. </a:t>
            </a:r>
          </a:p>
          <a:p>
            <a:pPr marL="493434" lvl="1" indent="0">
              <a:buNone/>
            </a:pPr>
            <a:r>
              <a:rPr lang="en-GB" dirty="0">
                <a:effectLst/>
                <a:hlinkClick r:id="rId3"/>
              </a:rPr>
              <a:t>https://www.universiteitleiden.nl/en/humanities/centre-for-digital-humanities</a:t>
            </a:r>
            <a:endParaRPr lang="en-GB" dirty="0">
              <a:effectLst/>
            </a:endParaRPr>
          </a:p>
          <a:p>
            <a:pPr marL="0" indent="0">
              <a:buNone/>
            </a:pPr>
            <a:r>
              <a:rPr lang="en-GB" dirty="0">
                <a:effectLst/>
              </a:rPr>
              <a:t>Library Universiteit Leiden. (n.d.). </a:t>
            </a:r>
            <a:r>
              <a:rPr lang="en-GB" i="1" dirty="0">
                <a:effectLst/>
              </a:rPr>
              <a:t>Introduction to Digital Humanities</a:t>
            </a:r>
            <a:r>
              <a:rPr lang="en-GB" dirty="0">
                <a:effectLst/>
              </a:rPr>
              <a:t>. </a:t>
            </a:r>
          </a:p>
          <a:p>
            <a:pPr marL="493434" lvl="1" indent="0">
              <a:buNone/>
            </a:pPr>
            <a:r>
              <a:rPr lang="en-GB" dirty="0">
                <a:effectLst/>
                <a:hlinkClick r:id="rId4"/>
              </a:rPr>
              <a:t>https://www.library.universiteitleiden.nl/subject-guides/introduction-to-digital-humanities</a:t>
            </a:r>
            <a:endParaRPr lang="en-GB" dirty="0">
              <a:effectLst/>
            </a:endParaRPr>
          </a:p>
          <a:p>
            <a:pPr marL="0" indent="0">
              <a:buNone/>
            </a:pPr>
            <a:r>
              <a:rPr lang="en-GB" dirty="0">
                <a:effectLst/>
              </a:rPr>
              <a:t>Loke, T., </a:t>
            </a:r>
            <a:r>
              <a:rPr lang="en-GB" dirty="0" err="1">
                <a:effectLst/>
              </a:rPr>
              <a:t>Teramoto</a:t>
            </a:r>
            <a:r>
              <a:rPr lang="en-GB" dirty="0">
                <a:effectLst/>
              </a:rPr>
              <a:t>, Y., Camargo, C. Q., &amp; Eccles, K. (2022). Heritage site-seeing </a:t>
            </a:r>
          </a:p>
          <a:p>
            <a:pPr marL="493434" lvl="1" indent="0">
              <a:buNone/>
            </a:pPr>
            <a:r>
              <a:rPr lang="en-GB" dirty="0">
                <a:effectLst/>
              </a:rPr>
              <a:t>through the visitor’s lens on Instagram. </a:t>
            </a:r>
            <a:r>
              <a:rPr lang="en-GB" i="1" dirty="0">
                <a:effectLst/>
              </a:rPr>
              <a:t>Journal of Cultural Analytics</a:t>
            </a:r>
            <a:r>
              <a:rPr lang="en-GB" dirty="0">
                <a:effectLst/>
              </a:rPr>
              <a:t>, </a:t>
            </a:r>
            <a:r>
              <a:rPr lang="en-GB" i="1" dirty="0">
                <a:effectLst/>
              </a:rPr>
              <a:t>7</a:t>
            </a:r>
            <a:r>
              <a:rPr lang="en-GB" dirty="0">
                <a:effectLst/>
              </a:rPr>
              <a:t>(3). </a:t>
            </a:r>
            <a:r>
              <a:rPr lang="en-GB" dirty="0">
                <a:effectLst/>
                <a:hlinkClick r:id="rId5"/>
              </a:rPr>
              <a:t>https://doi.org/10.22148/001c.38966</a:t>
            </a:r>
            <a:endParaRPr lang="en-GB" dirty="0">
              <a:effectLst/>
            </a:endParaRPr>
          </a:p>
        </p:txBody>
      </p:sp>
      <p:sp>
        <p:nvSpPr>
          <p:cNvPr id="3" name="Title 2">
            <a:extLst>
              <a:ext uri="{FF2B5EF4-FFF2-40B4-BE49-F238E27FC236}">
                <a16:creationId xmlns:a16="http://schemas.microsoft.com/office/drawing/2014/main" id="{57A52631-8C1A-75D4-4DCF-42CA1438C34D}"/>
              </a:ext>
            </a:extLst>
          </p:cNvPr>
          <p:cNvSpPr>
            <a:spLocks noGrp="1"/>
          </p:cNvSpPr>
          <p:nvPr>
            <p:ph type="ctrTitle"/>
          </p:nvPr>
        </p:nvSpPr>
        <p:spPr/>
        <p:txBody>
          <a:bodyPr/>
          <a:lstStyle/>
          <a:p>
            <a:r>
              <a:rPr lang="en-GB" dirty="0"/>
              <a:t>References</a:t>
            </a:r>
            <a:endParaRPr lang="en-NL" dirty="0"/>
          </a:p>
        </p:txBody>
      </p:sp>
    </p:spTree>
    <p:extLst>
      <p:ext uri="{BB962C8B-B14F-4D97-AF65-F5344CB8AC3E}">
        <p14:creationId xmlns:p14="http://schemas.microsoft.com/office/powerpoint/2010/main" val="9102502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3F1B96-16F3-2949-1BDC-CDE874A6625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285E129-2E0F-53CD-B6AF-AC81BB764F8D}"/>
              </a:ext>
            </a:extLst>
          </p:cNvPr>
          <p:cNvSpPr>
            <a:spLocks noGrp="1"/>
          </p:cNvSpPr>
          <p:nvPr>
            <p:ph type="body" sz="quarter" idx="10"/>
          </p:nvPr>
        </p:nvSpPr>
        <p:spPr/>
        <p:txBody>
          <a:bodyPr/>
          <a:lstStyle/>
          <a:p>
            <a:pPr marL="0" indent="0">
              <a:buNone/>
            </a:pPr>
            <a:r>
              <a:rPr lang="en-GB" dirty="0">
                <a:effectLst/>
              </a:rPr>
              <a:t>Maastricht University. (n.d.). </a:t>
            </a:r>
            <a:r>
              <a:rPr lang="en-GB" i="1" dirty="0">
                <a:effectLst/>
              </a:rPr>
              <a:t>Your future: Digital society</a:t>
            </a:r>
            <a:r>
              <a:rPr lang="en-GB" dirty="0">
                <a:effectLst/>
              </a:rPr>
              <a:t>. Retrieved 13 February 2025, </a:t>
            </a:r>
          </a:p>
          <a:p>
            <a:pPr marL="493434" lvl="1" indent="0">
              <a:buNone/>
            </a:pPr>
            <a:r>
              <a:rPr lang="en-GB" dirty="0">
                <a:effectLst/>
              </a:rPr>
              <a:t>from </a:t>
            </a:r>
            <a:r>
              <a:rPr lang="en-GB" dirty="0">
                <a:effectLst/>
                <a:hlinkClick r:id="rId2"/>
              </a:rPr>
              <a:t>https://curriculum.maastrichtuniversity.nl/education/bachelor/bachelor-digital-society/your-future?_gl=1*wpf6j3*_up*MQ..*_ga*MTU3Mzc0NTU4MS4xNzM5NDc1MTU2*_ga_VJNF5GS2RK*MTczOTQ3NTE1NS4xLjAuMTczOTQ3NTE1NS4wLjAuMA..</a:t>
            </a:r>
            <a:endParaRPr lang="en-GB" dirty="0">
              <a:effectLst/>
            </a:endParaRPr>
          </a:p>
          <a:p>
            <a:pPr marL="0" indent="0">
              <a:buNone/>
            </a:pPr>
            <a:r>
              <a:rPr lang="en-GB" i="1" dirty="0">
                <a:effectLst/>
              </a:rPr>
              <a:t>Misleading Graphs: Real Life Examples</a:t>
            </a:r>
            <a:r>
              <a:rPr lang="en-GB" dirty="0">
                <a:effectLst/>
              </a:rPr>
              <a:t>. (n.d.). Statistics How To. Retrieved 14 February </a:t>
            </a:r>
          </a:p>
          <a:p>
            <a:pPr marL="493434" lvl="1" indent="0">
              <a:buNone/>
            </a:pPr>
            <a:r>
              <a:rPr lang="en-GB" dirty="0">
                <a:effectLst/>
              </a:rPr>
              <a:t>2025, from </a:t>
            </a:r>
            <a:r>
              <a:rPr lang="en-GB" dirty="0">
                <a:effectLst/>
                <a:hlinkClick r:id="rId3"/>
              </a:rPr>
              <a:t>https://www.statisticshowto.com/probability-and-statistics/descriptive-statistics/misleading-graphs/</a:t>
            </a:r>
            <a:endParaRPr lang="en-NL" dirty="0"/>
          </a:p>
          <a:p>
            <a:pPr marL="0" indent="0">
              <a:buNone/>
            </a:pPr>
            <a:r>
              <a:rPr lang="en-GB" dirty="0" err="1">
                <a:effectLst/>
              </a:rPr>
              <a:t>Mmeje</a:t>
            </a:r>
            <a:r>
              <a:rPr lang="en-GB" dirty="0">
                <a:effectLst/>
              </a:rPr>
              <a:t>, C. (2024, November 11). </a:t>
            </a:r>
            <a:r>
              <a:rPr lang="en-GB" i="1" dirty="0">
                <a:effectLst/>
              </a:rPr>
              <a:t>How to Use Search Operators for Advanced Google </a:t>
            </a:r>
          </a:p>
          <a:p>
            <a:pPr marL="493434" lvl="1" indent="0">
              <a:buNone/>
            </a:pPr>
            <a:r>
              <a:rPr lang="en-GB" i="1" dirty="0">
                <a:effectLst/>
              </a:rPr>
              <a:t>Search</a:t>
            </a:r>
            <a:r>
              <a:rPr lang="en-GB" dirty="0">
                <a:effectLst/>
              </a:rPr>
              <a:t>. Moz. </a:t>
            </a:r>
            <a:r>
              <a:rPr lang="en-GB" dirty="0">
                <a:effectLst/>
                <a:hlinkClick r:id="rId4"/>
              </a:rPr>
              <a:t>https://moz.com/learn/seo/search-operators</a:t>
            </a:r>
            <a:endParaRPr lang="en-GB" dirty="0">
              <a:effectLst/>
            </a:endParaRPr>
          </a:p>
          <a:p>
            <a:pPr marL="493564" lvl="1" indent="0">
              <a:buNone/>
            </a:pPr>
            <a:endParaRPr lang="en-NL" dirty="0"/>
          </a:p>
        </p:txBody>
      </p:sp>
      <p:sp>
        <p:nvSpPr>
          <p:cNvPr id="3" name="Title 2">
            <a:extLst>
              <a:ext uri="{FF2B5EF4-FFF2-40B4-BE49-F238E27FC236}">
                <a16:creationId xmlns:a16="http://schemas.microsoft.com/office/drawing/2014/main" id="{A3A5AF3F-CA5C-E946-9360-8D3A15E351C7}"/>
              </a:ext>
            </a:extLst>
          </p:cNvPr>
          <p:cNvSpPr>
            <a:spLocks noGrp="1"/>
          </p:cNvSpPr>
          <p:nvPr>
            <p:ph type="ctrTitle"/>
          </p:nvPr>
        </p:nvSpPr>
        <p:spPr/>
        <p:txBody>
          <a:bodyPr/>
          <a:lstStyle/>
          <a:p>
            <a:r>
              <a:rPr lang="en-GB" dirty="0"/>
              <a:t>References</a:t>
            </a:r>
            <a:endParaRPr lang="en-NL" dirty="0"/>
          </a:p>
        </p:txBody>
      </p:sp>
    </p:spTree>
    <p:extLst>
      <p:ext uri="{BB962C8B-B14F-4D97-AF65-F5344CB8AC3E}">
        <p14:creationId xmlns:p14="http://schemas.microsoft.com/office/powerpoint/2010/main" val="21823249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09038-CD0C-B192-7AE3-889D1754BCB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E985305-9B68-97EF-D8E6-AC4F714C4BF0}"/>
              </a:ext>
            </a:extLst>
          </p:cNvPr>
          <p:cNvSpPr>
            <a:spLocks noGrp="1"/>
          </p:cNvSpPr>
          <p:nvPr>
            <p:ph type="body" sz="quarter" idx="10"/>
          </p:nvPr>
        </p:nvSpPr>
        <p:spPr/>
        <p:txBody>
          <a:bodyPr/>
          <a:lstStyle/>
          <a:p>
            <a:pPr marL="0" indent="0">
              <a:buNone/>
            </a:pPr>
            <a:r>
              <a:rPr lang="en-GB" dirty="0"/>
              <a:t>T</a:t>
            </a:r>
            <a:r>
              <a:rPr lang="en-GB" dirty="0">
                <a:effectLst/>
              </a:rPr>
              <a:t>he Computational Linguistics &amp; Text Mining Lab. (n.d.). </a:t>
            </a:r>
            <a:r>
              <a:rPr lang="en-GB" i="1" dirty="0">
                <a:effectLst/>
              </a:rPr>
              <a:t>Home</a:t>
            </a:r>
            <a:r>
              <a:rPr lang="en-GB" dirty="0">
                <a:effectLst/>
              </a:rPr>
              <a:t>. Retrieved 14 </a:t>
            </a:r>
          </a:p>
          <a:p>
            <a:pPr marL="493434" lvl="1" indent="0">
              <a:buNone/>
            </a:pPr>
            <a:r>
              <a:rPr lang="en-GB" dirty="0">
                <a:effectLst/>
              </a:rPr>
              <a:t>February 2025, from </a:t>
            </a:r>
            <a:r>
              <a:rPr lang="en-GB" dirty="0">
                <a:effectLst/>
                <a:hlinkClick r:id="rId2"/>
              </a:rPr>
              <a:t>http://www.cltl.nl/</a:t>
            </a:r>
            <a:endParaRPr lang="en-GB" dirty="0">
              <a:effectLst/>
            </a:endParaRPr>
          </a:p>
          <a:p>
            <a:pPr marL="0" indent="0">
              <a:buNone/>
            </a:pPr>
            <a:r>
              <a:rPr lang="en-GB" dirty="0">
                <a:effectLst/>
              </a:rPr>
              <a:t>University of Groningen. (2019, January 15). </a:t>
            </a:r>
            <a:r>
              <a:rPr lang="en-GB" i="1" dirty="0">
                <a:effectLst/>
              </a:rPr>
              <a:t>Centre for Digital Humanities</a:t>
            </a:r>
            <a:r>
              <a:rPr lang="en-GB" dirty="0">
                <a:effectLst/>
              </a:rPr>
              <a:t>. </a:t>
            </a:r>
          </a:p>
          <a:p>
            <a:pPr marL="493434" lvl="1" indent="0">
              <a:buNone/>
            </a:pPr>
            <a:r>
              <a:rPr lang="en-GB" dirty="0">
                <a:effectLst/>
                <a:hlinkClick r:id="rId3"/>
              </a:rPr>
              <a:t>https://www.rug.nl/research/research-let/expertisecentra/centre-for-digital-humanities/</a:t>
            </a:r>
            <a:endParaRPr lang="en-GB" dirty="0">
              <a:effectLst/>
            </a:endParaRPr>
          </a:p>
          <a:p>
            <a:pPr marL="0" indent="0">
              <a:buNone/>
            </a:pPr>
            <a:r>
              <a:rPr lang="en-GB" dirty="0">
                <a:effectLst/>
              </a:rPr>
              <a:t>UU Digital Centre for Humanities. (n.d.). </a:t>
            </a:r>
            <a:r>
              <a:rPr lang="en-GB" i="1" dirty="0">
                <a:effectLst/>
              </a:rPr>
              <a:t>Support students</a:t>
            </a:r>
            <a:r>
              <a:rPr lang="en-GB" dirty="0">
                <a:effectLst/>
              </a:rPr>
              <a:t>. Retrieved 13 February </a:t>
            </a:r>
          </a:p>
          <a:p>
            <a:pPr marL="493434" lvl="1" indent="0">
              <a:buNone/>
            </a:pPr>
            <a:r>
              <a:rPr lang="en-GB" dirty="0">
                <a:effectLst/>
              </a:rPr>
              <a:t>2025, from </a:t>
            </a:r>
            <a:r>
              <a:rPr lang="en-GB" dirty="0">
                <a:effectLst/>
                <a:hlinkClick r:id="rId4"/>
              </a:rPr>
              <a:t>https://cdh.uu.nl/support/students/</a:t>
            </a:r>
            <a:endParaRPr lang="en-GB" dirty="0">
              <a:effectLst/>
            </a:endParaRPr>
          </a:p>
          <a:p>
            <a:pPr marL="0" indent="0">
              <a:buNone/>
            </a:pPr>
            <a:r>
              <a:rPr lang="en-GB" dirty="0">
                <a:effectLst/>
              </a:rPr>
              <a:t>UU Research Data Management Support. (n.d.). </a:t>
            </a:r>
            <a:r>
              <a:rPr lang="en-GB" i="1" dirty="0">
                <a:effectLst/>
              </a:rPr>
              <a:t>Policies, codes of conduct and laws</a:t>
            </a:r>
            <a:r>
              <a:rPr lang="en-GB" dirty="0">
                <a:effectLst/>
              </a:rPr>
              <a:t>. </a:t>
            </a:r>
          </a:p>
          <a:p>
            <a:pPr marL="493434" lvl="1" indent="0">
              <a:buNone/>
            </a:pPr>
            <a:r>
              <a:rPr lang="en-GB" dirty="0">
                <a:effectLst/>
              </a:rPr>
              <a:t>Retrieved 14 February 2025, from </a:t>
            </a:r>
            <a:r>
              <a:rPr lang="en-GB" dirty="0">
                <a:effectLst/>
                <a:hlinkClick r:id="rId5"/>
              </a:rPr>
              <a:t>https://www.uu.nl/en/research/research-data-management/guides/policies-codes-of-conduct-and-laws</a:t>
            </a:r>
            <a:endParaRPr lang="en-GB" dirty="0">
              <a:effectLst/>
            </a:endParaRPr>
          </a:p>
        </p:txBody>
      </p:sp>
      <p:sp>
        <p:nvSpPr>
          <p:cNvPr id="3" name="Title 2">
            <a:extLst>
              <a:ext uri="{FF2B5EF4-FFF2-40B4-BE49-F238E27FC236}">
                <a16:creationId xmlns:a16="http://schemas.microsoft.com/office/drawing/2014/main" id="{23AFB3D2-A681-686F-479E-D98551D209A4}"/>
              </a:ext>
            </a:extLst>
          </p:cNvPr>
          <p:cNvSpPr>
            <a:spLocks noGrp="1"/>
          </p:cNvSpPr>
          <p:nvPr>
            <p:ph type="ctrTitle"/>
          </p:nvPr>
        </p:nvSpPr>
        <p:spPr/>
        <p:txBody>
          <a:bodyPr/>
          <a:lstStyle/>
          <a:p>
            <a:r>
              <a:rPr lang="en-GB" dirty="0"/>
              <a:t>References</a:t>
            </a:r>
            <a:endParaRPr lang="en-NL" dirty="0"/>
          </a:p>
        </p:txBody>
      </p:sp>
    </p:spTree>
    <p:extLst>
      <p:ext uri="{BB962C8B-B14F-4D97-AF65-F5344CB8AC3E}">
        <p14:creationId xmlns:p14="http://schemas.microsoft.com/office/powerpoint/2010/main" val="1567894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C6D09-A7BD-3442-1F47-9D2B881DFCA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820A83E-11EC-0032-DD66-84651F737C4A}"/>
              </a:ext>
            </a:extLst>
          </p:cNvPr>
          <p:cNvSpPr>
            <a:spLocks noGrp="1"/>
          </p:cNvSpPr>
          <p:nvPr>
            <p:ph type="body" sz="quarter" idx="10"/>
          </p:nvPr>
        </p:nvSpPr>
        <p:spPr>
          <a:xfrm>
            <a:off x="1275390" y="1632005"/>
            <a:ext cx="9761162" cy="4245862"/>
          </a:xfrm>
        </p:spPr>
        <p:txBody>
          <a:bodyPr/>
          <a:lstStyle/>
          <a:p>
            <a:pPr marL="0" indent="0">
              <a:buNone/>
            </a:pPr>
            <a:r>
              <a:rPr lang="en-GB" sz="2000" dirty="0">
                <a:sym typeface="Wingdings" panose="05000000000000000000" pitchFamily="2" charset="2"/>
              </a:rPr>
              <a:t>Motivation of Data Encounter: </a:t>
            </a:r>
          </a:p>
          <a:p>
            <a:pPr marL="0" indent="0">
              <a:buNone/>
            </a:pPr>
            <a:r>
              <a:rPr lang="en-GB" sz="2000" dirty="0">
                <a:sym typeface="Wingdings" panose="05000000000000000000" pitchFamily="2" charset="2"/>
              </a:rPr>
              <a:t>Increasing relevance of using technology and computational methods in Arts and Humanities:</a:t>
            </a:r>
          </a:p>
          <a:p>
            <a:pPr marL="0" indent="0">
              <a:buNone/>
            </a:pPr>
            <a:endParaRPr lang="en-GB" sz="2000" dirty="0">
              <a:sym typeface="Wingdings" panose="05000000000000000000" pitchFamily="2" charset="2"/>
            </a:endParaRPr>
          </a:p>
          <a:p>
            <a:r>
              <a:rPr lang="en-GB" sz="2000" dirty="0">
                <a:sym typeface="Wingdings" panose="05000000000000000000" pitchFamily="2" charset="2"/>
              </a:rPr>
              <a:t>“Rethinking the role of the humanities in a digital age” (Leiden Universiteit, n.d.)</a:t>
            </a:r>
          </a:p>
          <a:p>
            <a:r>
              <a:rPr lang="en-GB" sz="2000" dirty="0">
                <a:sym typeface="Wingdings" panose="05000000000000000000" pitchFamily="2" charset="2"/>
              </a:rPr>
              <a:t>Historical and literary artefacts are increasingly being digitalised and made publicly available (Berry, 2019)</a:t>
            </a:r>
          </a:p>
          <a:p>
            <a:r>
              <a:rPr lang="en-GB" sz="2000" dirty="0">
                <a:sym typeface="Wingdings" panose="05000000000000000000" pitchFamily="2" charset="2"/>
              </a:rPr>
              <a:t>The arrival of new digital data that allows humanities researcher to investigate culture: social media,  web and image archives (Berry, 2019; University of Groningen, n.d.)</a:t>
            </a:r>
          </a:p>
          <a:p>
            <a:pPr marL="0" indent="0">
              <a:buNone/>
            </a:pPr>
            <a:endParaRPr lang="en-GB" dirty="0">
              <a:sym typeface="Wingdings" panose="05000000000000000000" pitchFamily="2" charset="2"/>
            </a:endParaRPr>
          </a:p>
          <a:p>
            <a:pPr marL="0" indent="0">
              <a:buNone/>
            </a:pPr>
            <a:endParaRPr lang="en-GB" i="1" dirty="0">
              <a:sym typeface="Wingdings" panose="05000000000000000000" pitchFamily="2" charset="2"/>
            </a:endParaRPr>
          </a:p>
          <a:p>
            <a:pPr marL="493564" lvl="1" indent="0">
              <a:buNone/>
            </a:pPr>
            <a:endParaRPr lang="en-NL" dirty="0"/>
          </a:p>
        </p:txBody>
      </p:sp>
      <p:sp>
        <p:nvSpPr>
          <p:cNvPr id="3" name="Title 2">
            <a:extLst>
              <a:ext uri="{FF2B5EF4-FFF2-40B4-BE49-F238E27FC236}">
                <a16:creationId xmlns:a16="http://schemas.microsoft.com/office/drawing/2014/main" id="{8F0C495B-BCD2-D796-D1C1-31645EA47A3F}"/>
              </a:ext>
            </a:extLst>
          </p:cNvPr>
          <p:cNvSpPr>
            <a:spLocks noGrp="1"/>
          </p:cNvSpPr>
          <p:nvPr>
            <p:ph type="ctrTitle"/>
          </p:nvPr>
        </p:nvSpPr>
        <p:spPr/>
        <p:txBody>
          <a:bodyPr/>
          <a:lstStyle/>
          <a:p>
            <a:r>
              <a:rPr lang="en-GB" dirty="0"/>
              <a:t>Motivation and Goal of the Data Encounter</a:t>
            </a:r>
            <a:endParaRPr lang="en-NL" dirty="0"/>
          </a:p>
        </p:txBody>
      </p:sp>
    </p:spTree>
    <p:extLst>
      <p:ext uri="{BB962C8B-B14F-4D97-AF65-F5344CB8AC3E}">
        <p14:creationId xmlns:p14="http://schemas.microsoft.com/office/powerpoint/2010/main" val="1312189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79631-3A7C-2F16-7732-6AEFD0B7217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8A971A3-62C8-693B-8EE0-611A3DEAB8B5}"/>
              </a:ext>
            </a:extLst>
          </p:cNvPr>
          <p:cNvSpPr>
            <a:spLocks noGrp="1"/>
          </p:cNvSpPr>
          <p:nvPr>
            <p:ph type="body" sz="quarter" idx="10"/>
          </p:nvPr>
        </p:nvSpPr>
        <p:spPr/>
        <p:txBody>
          <a:bodyPr/>
          <a:lstStyle/>
          <a:p>
            <a:pPr marL="0" indent="0">
              <a:buNone/>
            </a:pPr>
            <a:r>
              <a:rPr lang="en-GB" dirty="0">
                <a:sym typeface="Wingdings" panose="05000000000000000000" pitchFamily="2" charset="2"/>
              </a:rPr>
              <a:t>Goal of Data Encounter </a:t>
            </a:r>
          </a:p>
          <a:p>
            <a:r>
              <a:rPr lang="en-GB" dirty="0">
                <a:sym typeface="Wingdings" panose="05000000000000000000" pitchFamily="2" charset="2"/>
              </a:rPr>
              <a:t>Offer an overview to Digital Humanities</a:t>
            </a:r>
          </a:p>
          <a:p>
            <a:r>
              <a:rPr lang="en-GB" dirty="0">
                <a:sym typeface="Wingdings" panose="05000000000000000000" pitchFamily="2" charset="2"/>
              </a:rPr>
              <a:t>Showcase different implementations of data in the field of rhetoric</a:t>
            </a:r>
          </a:p>
          <a:p>
            <a:r>
              <a:rPr lang="en-GB" dirty="0">
                <a:sym typeface="Wingdings" panose="05000000000000000000" pitchFamily="2" charset="2"/>
              </a:rPr>
              <a:t>Introduction to working with R</a:t>
            </a:r>
          </a:p>
          <a:p>
            <a:endParaRPr lang="en-GB" dirty="0">
              <a:sym typeface="Wingdings" panose="05000000000000000000" pitchFamily="2" charset="2"/>
            </a:endParaRPr>
          </a:p>
          <a:p>
            <a:pPr marL="493564" lvl="1" indent="0">
              <a:buNone/>
            </a:pPr>
            <a:endParaRPr lang="en-NL" dirty="0"/>
          </a:p>
        </p:txBody>
      </p:sp>
      <p:sp>
        <p:nvSpPr>
          <p:cNvPr id="3" name="Title 2">
            <a:extLst>
              <a:ext uri="{FF2B5EF4-FFF2-40B4-BE49-F238E27FC236}">
                <a16:creationId xmlns:a16="http://schemas.microsoft.com/office/drawing/2014/main" id="{6679B88D-53DE-FCAA-5C60-1F2083597AFA}"/>
              </a:ext>
            </a:extLst>
          </p:cNvPr>
          <p:cNvSpPr>
            <a:spLocks noGrp="1"/>
          </p:cNvSpPr>
          <p:nvPr>
            <p:ph type="ctrTitle"/>
          </p:nvPr>
        </p:nvSpPr>
        <p:spPr/>
        <p:txBody>
          <a:bodyPr/>
          <a:lstStyle/>
          <a:p>
            <a:r>
              <a:rPr lang="en-GB" dirty="0"/>
              <a:t>Motivation and Goal of the Data Encounter</a:t>
            </a:r>
            <a:endParaRPr lang="en-NL" dirty="0"/>
          </a:p>
        </p:txBody>
      </p:sp>
    </p:spTree>
    <p:extLst>
      <p:ext uri="{BB962C8B-B14F-4D97-AF65-F5344CB8AC3E}">
        <p14:creationId xmlns:p14="http://schemas.microsoft.com/office/powerpoint/2010/main" val="955432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91FD6-A204-283A-F7FA-A82EAE79AC2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65D9CCA-66C4-1A22-9DCF-8CCE00F6BD5A}"/>
              </a:ext>
            </a:extLst>
          </p:cNvPr>
          <p:cNvSpPr>
            <a:spLocks noGrp="1"/>
          </p:cNvSpPr>
          <p:nvPr>
            <p:ph type="body" sz="quarter" idx="10"/>
          </p:nvPr>
        </p:nvSpPr>
        <p:spPr/>
        <p:txBody>
          <a:bodyPr/>
          <a:lstStyle/>
          <a:p>
            <a:pPr marL="0" indent="0">
              <a:buNone/>
            </a:pPr>
            <a:r>
              <a:rPr lang="en-GB" dirty="0">
                <a:sym typeface="Wingdings" panose="05000000000000000000" pitchFamily="2" charset="2"/>
              </a:rPr>
              <a:t>Schedule for the upcoming weeks:</a:t>
            </a:r>
          </a:p>
          <a:p>
            <a:pPr marL="0" indent="0">
              <a:buNone/>
            </a:pPr>
            <a:endParaRPr lang="en-GB" dirty="0">
              <a:sym typeface="Wingdings" panose="05000000000000000000" pitchFamily="2" charset="2"/>
            </a:endParaRPr>
          </a:p>
          <a:p>
            <a:pPr marL="0" indent="0">
              <a:buNone/>
            </a:pPr>
            <a:endParaRPr lang="en-GB" dirty="0">
              <a:sym typeface="Wingdings" panose="05000000000000000000" pitchFamily="2" charset="2"/>
            </a:endParaRPr>
          </a:p>
          <a:p>
            <a:pPr marL="0" indent="0">
              <a:buNone/>
            </a:pPr>
            <a:endParaRPr lang="en-GB" dirty="0">
              <a:sym typeface="Wingdings" panose="05000000000000000000" pitchFamily="2" charset="2"/>
            </a:endParaRPr>
          </a:p>
          <a:p>
            <a:pPr marL="0" indent="0">
              <a:buNone/>
            </a:pPr>
            <a:endParaRPr lang="en-GB" dirty="0">
              <a:sym typeface="Wingdings" panose="05000000000000000000" pitchFamily="2" charset="2"/>
            </a:endParaRPr>
          </a:p>
          <a:p>
            <a:pPr marL="0" indent="0">
              <a:buNone/>
            </a:pPr>
            <a:endParaRPr lang="en-GB" dirty="0">
              <a:sym typeface="Wingdings" panose="05000000000000000000" pitchFamily="2" charset="2"/>
            </a:endParaRPr>
          </a:p>
          <a:p>
            <a:pPr marL="0" indent="0">
              <a:buNone/>
            </a:pPr>
            <a:endParaRPr lang="en-GB" dirty="0">
              <a:sym typeface="Wingdings" panose="05000000000000000000" pitchFamily="2" charset="2"/>
            </a:endParaRPr>
          </a:p>
          <a:p>
            <a:pPr marL="0" indent="0">
              <a:buNone/>
            </a:pPr>
            <a:r>
              <a:rPr lang="en-GB" dirty="0">
                <a:sym typeface="Wingdings" panose="05000000000000000000" pitchFamily="2" charset="2"/>
              </a:rPr>
              <a:t>Office hours: each Tuesday from 14:00 to 15:00 in Data </a:t>
            </a:r>
            <a:r>
              <a:rPr lang="en-GB" dirty="0" err="1">
                <a:sym typeface="Wingdings" panose="05000000000000000000" pitchFamily="2" charset="2"/>
              </a:rPr>
              <a:t>Center</a:t>
            </a:r>
            <a:r>
              <a:rPr lang="en-GB" dirty="0">
                <a:sym typeface="Wingdings" panose="05000000000000000000" pitchFamily="2" charset="2"/>
              </a:rPr>
              <a:t>,  Anne</a:t>
            </a:r>
          </a:p>
          <a:p>
            <a:pPr marL="0" indent="0">
              <a:buNone/>
            </a:pPr>
            <a:r>
              <a:rPr lang="en-GB" dirty="0">
                <a:sym typeface="Wingdings" panose="05000000000000000000" pitchFamily="2" charset="2"/>
              </a:rPr>
              <a:t>Email: </a:t>
            </a:r>
            <a:r>
              <a:rPr lang="en-GB" dirty="0">
                <a:sym typeface="Wingdings" panose="05000000000000000000" pitchFamily="2" charset="2"/>
                <a:hlinkClick r:id="rId2"/>
              </a:rPr>
              <a:t>marevdbroek@ucr.nl</a:t>
            </a:r>
            <a:r>
              <a:rPr lang="en-GB" dirty="0">
                <a:sym typeface="Wingdings" panose="05000000000000000000" pitchFamily="2" charset="2"/>
              </a:rPr>
              <a:t> or </a:t>
            </a:r>
            <a:r>
              <a:rPr lang="en-GB" dirty="0">
                <a:sym typeface="Wingdings" panose="05000000000000000000" pitchFamily="2" charset="2"/>
                <a:hlinkClick r:id="rId3"/>
              </a:rPr>
              <a:t>datacenter@ucr.nl</a:t>
            </a:r>
            <a:r>
              <a:rPr lang="en-GB" dirty="0">
                <a:sym typeface="Wingdings" panose="05000000000000000000" pitchFamily="2" charset="2"/>
              </a:rPr>
              <a:t> </a:t>
            </a:r>
          </a:p>
          <a:p>
            <a:pPr marL="0" indent="0">
              <a:buNone/>
            </a:pPr>
            <a:r>
              <a:rPr lang="en-GB" dirty="0">
                <a:sym typeface="Wingdings" panose="05000000000000000000" pitchFamily="2" charset="2"/>
              </a:rPr>
              <a:t>UCR Data </a:t>
            </a:r>
            <a:r>
              <a:rPr lang="en-GB" dirty="0" err="1">
                <a:sym typeface="Wingdings" panose="05000000000000000000" pitchFamily="2" charset="2"/>
              </a:rPr>
              <a:t>Center</a:t>
            </a:r>
            <a:r>
              <a:rPr lang="en-GB" dirty="0">
                <a:sym typeface="Wingdings" panose="05000000000000000000" pitchFamily="2" charset="2"/>
              </a:rPr>
              <a:t> Website: </a:t>
            </a:r>
            <a:r>
              <a:rPr lang="en-GB" dirty="0">
                <a:sym typeface="Wingdings" panose="05000000000000000000" pitchFamily="2" charset="2"/>
                <a:hlinkClick r:id="rId4"/>
              </a:rPr>
              <a:t>https://ucrdatacenter.github.io/courses/AH-RHET101/</a:t>
            </a:r>
            <a:r>
              <a:rPr lang="en-GB" dirty="0">
                <a:sym typeface="Wingdings" panose="05000000000000000000" pitchFamily="2" charset="2"/>
              </a:rPr>
              <a:t> </a:t>
            </a:r>
          </a:p>
          <a:p>
            <a:pPr marL="0" indent="0">
              <a:buNone/>
            </a:pPr>
            <a:endParaRPr lang="en-GB" dirty="0">
              <a:sym typeface="Wingdings" panose="05000000000000000000" pitchFamily="2" charset="2"/>
            </a:endParaRPr>
          </a:p>
          <a:p>
            <a:endParaRPr lang="en-GB" dirty="0">
              <a:sym typeface="Wingdings" panose="05000000000000000000" pitchFamily="2" charset="2"/>
            </a:endParaRPr>
          </a:p>
          <a:p>
            <a:pPr marL="493564" lvl="1" indent="0">
              <a:buNone/>
            </a:pPr>
            <a:endParaRPr lang="en-NL" dirty="0"/>
          </a:p>
        </p:txBody>
      </p:sp>
      <p:sp>
        <p:nvSpPr>
          <p:cNvPr id="3" name="Title 2">
            <a:extLst>
              <a:ext uri="{FF2B5EF4-FFF2-40B4-BE49-F238E27FC236}">
                <a16:creationId xmlns:a16="http://schemas.microsoft.com/office/drawing/2014/main" id="{E6900842-EC72-1BF7-BC35-43483F347E93}"/>
              </a:ext>
            </a:extLst>
          </p:cNvPr>
          <p:cNvSpPr>
            <a:spLocks noGrp="1"/>
          </p:cNvSpPr>
          <p:nvPr>
            <p:ph type="ctrTitle"/>
          </p:nvPr>
        </p:nvSpPr>
        <p:spPr/>
        <p:txBody>
          <a:bodyPr/>
          <a:lstStyle/>
          <a:p>
            <a:r>
              <a:rPr lang="en-GB" dirty="0"/>
              <a:t>Motivation and Goal of the Data Encounter</a:t>
            </a:r>
            <a:endParaRPr lang="en-NL" dirty="0"/>
          </a:p>
        </p:txBody>
      </p:sp>
      <p:graphicFrame>
        <p:nvGraphicFramePr>
          <p:cNvPr id="5" name="Table 4">
            <a:extLst>
              <a:ext uri="{FF2B5EF4-FFF2-40B4-BE49-F238E27FC236}">
                <a16:creationId xmlns:a16="http://schemas.microsoft.com/office/drawing/2014/main" id="{C210701B-CCCA-A660-8365-96E655BEE315}"/>
              </a:ext>
            </a:extLst>
          </p:cNvPr>
          <p:cNvGraphicFramePr>
            <a:graphicFrameLocks noGrp="1"/>
          </p:cNvGraphicFramePr>
          <p:nvPr>
            <p:extLst>
              <p:ext uri="{D42A27DB-BD31-4B8C-83A1-F6EECF244321}">
                <p14:modId xmlns:p14="http://schemas.microsoft.com/office/powerpoint/2010/main" val="1571775255"/>
              </p:ext>
            </p:extLst>
          </p:nvPr>
        </p:nvGraphicFramePr>
        <p:xfrm>
          <a:off x="1275390" y="2370010"/>
          <a:ext cx="8127999" cy="2117979"/>
        </p:xfrm>
        <a:graphic>
          <a:graphicData uri="http://schemas.openxmlformats.org/drawingml/2006/table">
            <a:tbl>
              <a:tblPr firstRow="1" bandRow="1">
                <a:tableStyleId>{5940675A-B579-460E-94D1-54222C63F5DA}</a:tableStyleId>
              </a:tblPr>
              <a:tblGrid>
                <a:gridCol w="1170098">
                  <a:extLst>
                    <a:ext uri="{9D8B030D-6E8A-4147-A177-3AD203B41FA5}">
                      <a16:colId xmlns:a16="http://schemas.microsoft.com/office/drawing/2014/main" val="4113157315"/>
                    </a:ext>
                  </a:extLst>
                </a:gridCol>
                <a:gridCol w="839972">
                  <a:extLst>
                    <a:ext uri="{9D8B030D-6E8A-4147-A177-3AD203B41FA5}">
                      <a16:colId xmlns:a16="http://schemas.microsoft.com/office/drawing/2014/main" val="3622116316"/>
                    </a:ext>
                  </a:extLst>
                </a:gridCol>
                <a:gridCol w="6117929">
                  <a:extLst>
                    <a:ext uri="{9D8B030D-6E8A-4147-A177-3AD203B41FA5}">
                      <a16:colId xmlns:a16="http://schemas.microsoft.com/office/drawing/2014/main" val="1423690521"/>
                    </a:ext>
                  </a:extLst>
                </a:gridCol>
              </a:tblGrid>
              <a:tr h="0">
                <a:tc>
                  <a:txBody>
                    <a:bodyPr/>
                    <a:lstStyle/>
                    <a:p>
                      <a:r>
                        <a:rPr lang="en-NL" dirty="0"/>
                        <a:t>Session 1</a:t>
                      </a:r>
                    </a:p>
                  </a:txBody>
                  <a:tcPr/>
                </a:tc>
                <a:tc>
                  <a:txBody>
                    <a:bodyPr/>
                    <a:lstStyle/>
                    <a:p>
                      <a:r>
                        <a:rPr lang="en-NL" dirty="0"/>
                        <a:t>04/04</a:t>
                      </a:r>
                    </a:p>
                  </a:txBody>
                  <a:tcPr/>
                </a:tc>
                <a:tc>
                  <a:txBody>
                    <a:bodyPr/>
                    <a:lstStyle/>
                    <a:p>
                      <a:r>
                        <a:rPr lang="en-NL" dirty="0"/>
                        <a:t>Introduction to Digital Humanities</a:t>
                      </a:r>
                    </a:p>
                  </a:txBody>
                  <a:tcPr/>
                </a:tc>
                <a:extLst>
                  <a:ext uri="{0D108BD9-81ED-4DB2-BD59-A6C34878D82A}">
                    <a16:rowId xmlns:a16="http://schemas.microsoft.com/office/drawing/2014/main" val="1318523400"/>
                  </a:ext>
                </a:extLst>
              </a:tr>
              <a:tr h="370840">
                <a:tc>
                  <a:txBody>
                    <a:bodyPr/>
                    <a:lstStyle/>
                    <a:p>
                      <a:r>
                        <a:rPr lang="en-NL" dirty="0"/>
                        <a:t>Session 2</a:t>
                      </a:r>
                    </a:p>
                  </a:txBody>
                  <a:tcPr/>
                </a:tc>
                <a:tc>
                  <a:txBody>
                    <a:bodyPr/>
                    <a:lstStyle/>
                    <a:p>
                      <a:r>
                        <a:rPr lang="en-NL" dirty="0"/>
                        <a:t>08/04</a:t>
                      </a:r>
                    </a:p>
                  </a:txBody>
                  <a:tcPr/>
                </a:tc>
                <a:tc>
                  <a:txBody>
                    <a:bodyPr/>
                    <a:lstStyle/>
                    <a:p>
                      <a:r>
                        <a:rPr lang="en-NL" dirty="0"/>
                        <a:t>The Relevance Language Resources:</a:t>
                      </a:r>
                    </a:p>
                    <a:p>
                      <a:r>
                        <a:rPr lang="en-NL" dirty="0"/>
                        <a:t>Working with Corpora in Sketch Engine</a:t>
                      </a:r>
                    </a:p>
                  </a:txBody>
                  <a:tcPr/>
                </a:tc>
                <a:extLst>
                  <a:ext uri="{0D108BD9-81ED-4DB2-BD59-A6C34878D82A}">
                    <a16:rowId xmlns:a16="http://schemas.microsoft.com/office/drawing/2014/main" val="3102637038"/>
                  </a:ext>
                </a:extLst>
              </a:tr>
              <a:tr h="370840">
                <a:tc>
                  <a:txBody>
                    <a:bodyPr/>
                    <a:lstStyle/>
                    <a:p>
                      <a:r>
                        <a:rPr lang="en-NL" dirty="0"/>
                        <a:t>Session 3</a:t>
                      </a:r>
                    </a:p>
                  </a:txBody>
                  <a:tcPr/>
                </a:tc>
                <a:tc>
                  <a:txBody>
                    <a:bodyPr/>
                    <a:lstStyle/>
                    <a:p>
                      <a:r>
                        <a:rPr lang="en-NL" dirty="0"/>
                        <a:t>11/04</a:t>
                      </a:r>
                    </a:p>
                  </a:txBody>
                  <a:tcPr/>
                </a:tc>
                <a:tc>
                  <a:txBody>
                    <a:bodyPr/>
                    <a:lstStyle/>
                    <a:p>
                      <a:r>
                        <a:rPr lang="en-NL" dirty="0"/>
                        <a:t>Working with R: Introduction</a:t>
                      </a:r>
                    </a:p>
                  </a:txBody>
                  <a:tcPr/>
                </a:tc>
                <a:extLst>
                  <a:ext uri="{0D108BD9-81ED-4DB2-BD59-A6C34878D82A}">
                    <a16:rowId xmlns:a16="http://schemas.microsoft.com/office/drawing/2014/main" val="3866508041"/>
                  </a:ext>
                </a:extLst>
              </a:tr>
              <a:tr h="370840">
                <a:tc>
                  <a:txBody>
                    <a:bodyPr/>
                    <a:lstStyle/>
                    <a:p>
                      <a:r>
                        <a:rPr lang="en-NL" dirty="0"/>
                        <a:t>Session 4</a:t>
                      </a:r>
                    </a:p>
                  </a:txBody>
                  <a:tcPr/>
                </a:tc>
                <a:tc>
                  <a:txBody>
                    <a:bodyPr/>
                    <a:lstStyle/>
                    <a:p>
                      <a:r>
                        <a:rPr lang="en-NL" dirty="0"/>
                        <a:t>15/04</a:t>
                      </a:r>
                    </a:p>
                  </a:txBody>
                  <a:tcPr/>
                </a:tc>
                <a:tc>
                  <a:txBody>
                    <a:bodyPr/>
                    <a:lstStyle/>
                    <a:p>
                      <a:r>
                        <a:rPr lang="en-NL" dirty="0"/>
                        <a:t>Working with R: Conducting a Text Analysis</a:t>
                      </a:r>
                    </a:p>
                  </a:txBody>
                  <a:tcPr/>
                </a:tc>
                <a:extLst>
                  <a:ext uri="{0D108BD9-81ED-4DB2-BD59-A6C34878D82A}">
                    <a16:rowId xmlns:a16="http://schemas.microsoft.com/office/drawing/2014/main" val="2178622857"/>
                  </a:ext>
                </a:extLst>
              </a:tr>
              <a:tr h="370840">
                <a:tc>
                  <a:txBody>
                    <a:bodyPr/>
                    <a:lstStyle/>
                    <a:p>
                      <a:r>
                        <a:rPr lang="en-NL" dirty="0"/>
                        <a:t>Session 5</a:t>
                      </a:r>
                    </a:p>
                  </a:txBody>
                  <a:tcPr/>
                </a:tc>
                <a:tc>
                  <a:txBody>
                    <a:bodyPr/>
                    <a:lstStyle/>
                    <a:p>
                      <a:r>
                        <a:rPr lang="en-NL" dirty="0"/>
                        <a:t>22/04</a:t>
                      </a:r>
                    </a:p>
                  </a:txBody>
                  <a:tcPr/>
                </a:tc>
                <a:tc>
                  <a:txBody>
                    <a:bodyPr/>
                    <a:lstStyle/>
                    <a:p>
                      <a:r>
                        <a:rPr lang="en-NL" dirty="0"/>
                        <a:t>Working with R: Continuation</a:t>
                      </a:r>
                    </a:p>
                  </a:txBody>
                  <a:tcPr/>
                </a:tc>
                <a:extLst>
                  <a:ext uri="{0D108BD9-81ED-4DB2-BD59-A6C34878D82A}">
                    <a16:rowId xmlns:a16="http://schemas.microsoft.com/office/drawing/2014/main" val="3512275642"/>
                  </a:ext>
                </a:extLst>
              </a:tr>
            </a:tbl>
          </a:graphicData>
        </a:graphic>
      </p:graphicFrame>
    </p:spTree>
    <p:extLst>
      <p:ext uri="{BB962C8B-B14F-4D97-AF65-F5344CB8AC3E}">
        <p14:creationId xmlns:p14="http://schemas.microsoft.com/office/powerpoint/2010/main" val="536284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D42980-E40C-CC5B-F211-28F23719B678}"/>
              </a:ext>
            </a:extLst>
          </p:cNvPr>
          <p:cNvSpPr>
            <a:spLocks noGrp="1"/>
          </p:cNvSpPr>
          <p:nvPr>
            <p:ph type="body" sz="quarter" idx="10"/>
          </p:nvPr>
        </p:nvSpPr>
        <p:spPr/>
        <p:txBody>
          <a:bodyPr/>
          <a:lstStyle/>
          <a:p>
            <a:pPr marL="0" indent="0">
              <a:buNone/>
            </a:pPr>
            <a:r>
              <a:rPr lang="en-GB" sz="2200" dirty="0">
                <a:effectLst/>
                <a:latin typeface="Gill Sans MT" panose="020B0502020104020203" pitchFamily="34" charset="77"/>
                <a:ea typeface="Aptos" panose="020B0004020202020204" pitchFamily="34" charset="0"/>
              </a:rPr>
              <a:t>“Digital humanities incorporate key insights from languages and literature, history, music, media and communications, computer science and information studies and combine these different approaches into new frameworks. More recently, the disciplinary focus has widened to include critical digital studies, as well as fields more commonly associated with engineering such as machine-learning, data science and artificial intelligence.” (Berry, 2019)</a:t>
            </a:r>
          </a:p>
          <a:p>
            <a:pPr marL="0" indent="0">
              <a:buNone/>
            </a:pPr>
            <a:endParaRPr lang="en-GB" sz="2200" i="1" dirty="0">
              <a:latin typeface="Gill Sans MT" panose="020B0502020104020203" pitchFamily="34" charset="77"/>
              <a:ea typeface="Aptos" panose="020B0004020202020204" pitchFamily="34" charset="0"/>
            </a:endParaRPr>
          </a:p>
          <a:p>
            <a:pPr marL="0" indent="0">
              <a:buNone/>
            </a:pPr>
            <a:r>
              <a:rPr lang="en-GB" sz="2200" dirty="0">
                <a:latin typeface="Gill Sans MT" panose="020B0502020104020203" pitchFamily="34" charset="77"/>
                <a:ea typeface="Aptos" panose="020B0004020202020204" pitchFamily="34" charset="0"/>
              </a:rPr>
              <a:t>In short: </a:t>
            </a:r>
            <a:r>
              <a:rPr lang="en-GB" sz="2200" i="1" dirty="0">
                <a:effectLst/>
                <a:latin typeface="Gill Sans MT" panose="020B0502020104020203" pitchFamily="34" charset="77"/>
                <a:ea typeface="Aptos" panose="020B0004020202020204" pitchFamily="34" charset="0"/>
              </a:rPr>
              <a:t>Using data-driven</a:t>
            </a:r>
            <a:r>
              <a:rPr lang="en-GB" sz="2200" dirty="0">
                <a:effectLst/>
                <a:latin typeface="Gill Sans MT" panose="020B0502020104020203" pitchFamily="34" charset="77"/>
                <a:ea typeface="Aptos" panose="020B0004020202020204" pitchFamily="34" charset="0"/>
              </a:rPr>
              <a:t>, </a:t>
            </a:r>
            <a:r>
              <a:rPr lang="en-GB" sz="2200" i="1" dirty="0">
                <a:effectLst/>
                <a:latin typeface="Gill Sans MT" panose="020B0502020104020203" pitchFamily="34" charset="77"/>
                <a:ea typeface="Aptos" panose="020B0004020202020204" pitchFamily="34" charset="0"/>
              </a:rPr>
              <a:t>computational</a:t>
            </a:r>
            <a:r>
              <a:rPr lang="en-GB" sz="2200" dirty="0">
                <a:effectLst/>
                <a:latin typeface="Gill Sans MT" panose="020B0502020104020203" pitchFamily="34" charset="77"/>
                <a:ea typeface="Aptos" panose="020B0004020202020204" pitchFamily="34" charset="0"/>
              </a:rPr>
              <a:t>, or other </a:t>
            </a:r>
            <a:r>
              <a:rPr lang="en-GB" sz="2200" i="1" dirty="0">
                <a:effectLst/>
                <a:latin typeface="Gill Sans MT" panose="020B0502020104020203" pitchFamily="34" charset="77"/>
                <a:ea typeface="Aptos" panose="020B0004020202020204" pitchFamily="34" charset="0"/>
              </a:rPr>
              <a:t>digital</a:t>
            </a:r>
            <a:r>
              <a:rPr lang="en-GB" sz="2200" dirty="0">
                <a:effectLst/>
                <a:latin typeface="Gill Sans MT" panose="020B0502020104020203" pitchFamily="34" charset="77"/>
                <a:ea typeface="Aptos" panose="020B0004020202020204" pitchFamily="34" charset="0"/>
              </a:rPr>
              <a:t> methods and resources to humanities research</a:t>
            </a:r>
            <a:r>
              <a:rPr lang="en-NL" sz="2200" dirty="0">
                <a:effectLst/>
                <a:latin typeface="Gill Sans MT" panose="020B0502020104020203" pitchFamily="34" charset="77"/>
              </a:rPr>
              <a:t> in an ethical manner</a:t>
            </a:r>
          </a:p>
          <a:p>
            <a:pPr marL="0" indent="0">
              <a:buNone/>
            </a:pPr>
            <a:endParaRPr lang="en-NL" sz="2200" dirty="0">
              <a:latin typeface="Gill Sans MT" panose="020B0502020104020203" pitchFamily="34" charset="77"/>
            </a:endParaRPr>
          </a:p>
          <a:p>
            <a:pPr marL="0" indent="0">
              <a:buNone/>
            </a:pPr>
            <a:r>
              <a:rPr lang="en-GB" i="1" dirty="0"/>
              <a:t>Discussion: </a:t>
            </a:r>
            <a:r>
              <a:rPr lang="en-NL" sz="2200" dirty="0">
                <a:latin typeface="Gill Sans MT" panose="020B0502020104020203" pitchFamily="34" charset="77"/>
              </a:rPr>
              <a:t>Can you think of any examples?</a:t>
            </a:r>
          </a:p>
          <a:p>
            <a:pPr marL="0" indent="0" algn="ctr">
              <a:buNone/>
            </a:pPr>
            <a:endParaRPr lang="en-NL" sz="2600" dirty="0">
              <a:latin typeface="Gill Sans MT" panose="020B0502020104020203" pitchFamily="34" charset="77"/>
            </a:endParaRPr>
          </a:p>
        </p:txBody>
      </p:sp>
      <p:sp>
        <p:nvSpPr>
          <p:cNvPr id="3" name="Title 2">
            <a:extLst>
              <a:ext uri="{FF2B5EF4-FFF2-40B4-BE49-F238E27FC236}">
                <a16:creationId xmlns:a16="http://schemas.microsoft.com/office/drawing/2014/main" id="{07471AF8-8C0C-1B13-87E7-DF678B0F9CB0}"/>
              </a:ext>
            </a:extLst>
          </p:cNvPr>
          <p:cNvSpPr>
            <a:spLocks noGrp="1"/>
          </p:cNvSpPr>
          <p:nvPr>
            <p:ph type="ctrTitle"/>
          </p:nvPr>
        </p:nvSpPr>
        <p:spPr/>
        <p:txBody>
          <a:bodyPr/>
          <a:lstStyle/>
          <a:p>
            <a:r>
              <a:rPr lang="en-GB" dirty="0"/>
              <a:t>What are Digital Humanities?</a:t>
            </a:r>
            <a:endParaRPr lang="en-NL" dirty="0"/>
          </a:p>
        </p:txBody>
      </p:sp>
    </p:spTree>
    <p:extLst>
      <p:ext uri="{BB962C8B-B14F-4D97-AF65-F5344CB8AC3E}">
        <p14:creationId xmlns:p14="http://schemas.microsoft.com/office/powerpoint/2010/main" val="1739175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871FB5-9474-3FA4-F985-67527B7968A1}"/>
              </a:ext>
            </a:extLst>
          </p:cNvPr>
          <p:cNvSpPr>
            <a:spLocks noGrp="1"/>
          </p:cNvSpPr>
          <p:nvPr>
            <p:ph type="body" sz="quarter" idx="10"/>
          </p:nvPr>
        </p:nvSpPr>
        <p:spPr>
          <a:xfrm>
            <a:off x="1275391" y="1648047"/>
            <a:ext cx="10300082" cy="4245862"/>
          </a:xfrm>
        </p:spPr>
        <p:txBody>
          <a:bodyPr/>
          <a:lstStyle/>
          <a:p>
            <a:pPr marL="0" indent="0">
              <a:buNone/>
            </a:pPr>
            <a:r>
              <a:rPr lang="en-NL" dirty="0"/>
              <a:t>Examples of general Digital Literary Skills (UU Centre for Digital Humanities, n.d):</a:t>
            </a:r>
          </a:p>
          <a:p>
            <a:r>
              <a:rPr lang="en-NL" dirty="0"/>
              <a:t>Ability to “responsibly collect, evaluate, and analyse” digital sources and data</a:t>
            </a:r>
          </a:p>
          <a:p>
            <a:r>
              <a:rPr lang="en-NL" dirty="0"/>
              <a:t>Ability to use “search systems, search strategies, and online resources collections” </a:t>
            </a:r>
          </a:p>
          <a:p>
            <a:r>
              <a:rPr lang="en-NL" dirty="0"/>
              <a:t>Construct and manage a digital bibliography (</a:t>
            </a:r>
            <a:r>
              <a:rPr lang="en-NL" dirty="0">
                <a:hlinkClick r:id="rId2"/>
              </a:rPr>
              <a:t>Zotero</a:t>
            </a:r>
            <a:r>
              <a:rPr lang="en-NL" dirty="0"/>
              <a:t>)</a:t>
            </a:r>
          </a:p>
          <a:p>
            <a:pPr marL="0" indent="0">
              <a:buNone/>
            </a:pPr>
            <a:endParaRPr lang="en-NL" dirty="0"/>
          </a:p>
          <a:p>
            <a:pPr marL="0" indent="0">
              <a:buNone/>
            </a:pPr>
            <a:r>
              <a:rPr lang="en-NL" dirty="0"/>
              <a:t>Responsibly use and apply generative AI to scholarship (UCR Board of Studies, 2025) :</a:t>
            </a:r>
          </a:p>
          <a:p>
            <a:pPr marL="950634" lvl="1" indent="-457200">
              <a:buAutoNum type="arabicPeriod"/>
            </a:pPr>
            <a:r>
              <a:rPr lang="en-NL" dirty="0"/>
              <a:t>“Human vetting” and verifying accuracy and integrity of information</a:t>
            </a:r>
          </a:p>
          <a:p>
            <a:pPr marL="950634" lvl="1" indent="-457200">
              <a:buAutoNum type="arabicPeriod"/>
            </a:pPr>
            <a:r>
              <a:rPr lang="en-NL" dirty="0"/>
              <a:t>Guaranteeing significant human contribution </a:t>
            </a:r>
          </a:p>
          <a:p>
            <a:pPr marL="950634" lvl="1" indent="-457200">
              <a:buFont typeface="Arial" panose="020B0604020202020204" pitchFamily="34" charset="0"/>
              <a:buAutoNum type="arabicPeriod"/>
            </a:pPr>
            <a:r>
              <a:rPr lang="en-GB" dirty="0"/>
              <a:t>Providing a statement recognizing the use of LLMs</a:t>
            </a:r>
            <a:endParaRPr lang="en-NL" dirty="0"/>
          </a:p>
          <a:p>
            <a:pPr marL="0" indent="0">
              <a:buNone/>
            </a:pPr>
            <a:endParaRPr lang="en-NL" dirty="0"/>
          </a:p>
        </p:txBody>
      </p:sp>
      <p:sp>
        <p:nvSpPr>
          <p:cNvPr id="3" name="Title 2">
            <a:extLst>
              <a:ext uri="{FF2B5EF4-FFF2-40B4-BE49-F238E27FC236}">
                <a16:creationId xmlns:a16="http://schemas.microsoft.com/office/drawing/2014/main" id="{9814DE4A-7C65-C99D-17F4-48827EA5B7D8}"/>
              </a:ext>
            </a:extLst>
          </p:cNvPr>
          <p:cNvSpPr>
            <a:spLocks noGrp="1"/>
          </p:cNvSpPr>
          <p:nvPr>
            <p:ph type="ctrTitle"/>
          </p:nvPr>
        </p:nvSpPr>
        <p:spPr/>
        <p:txBody>
          <a:bodyPr/>
          <a:lstStyle/>
          <a:p>
            <a:r>
              <a:rPr lang="en-GB" dirty="0"/>
              <a:t>What are Digital Humanities?</a:t>
            </a:r>
            <a:endParaRPr lang="en-NL" dirty="0"/>
          </a:p>
        </p:txBody>
      </p:sp>
    </p:spTree>
    <p:extLst>
      <p:ext uri="{BB962C8B-B14F-4D97-AF65-F5344CB8AC3E}">
        <p14:creationId xmlns:p14="http://schemas.microsoft.com/office/powerpoint/2010/main" val="3157255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2551E-D6A7-BD97-8BD1-5DFE7B55D4F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92827BE-B7A3-C1BB-8BED-25A384459765}"/>
              </a:ext>
            </a:extLst>
          </p:cNvPr>
          <p:cNvSpPr>
            <a:spLocks noGrp="1"/>
          </p:cNvSpPr>
          <p:nvPr>
            <p:ph type="body" sz="quarter" idx="10"/>
          </p:nvPr>
        </p:nvSpPr>
        <p:spPr>
          <a:xfrm>
            <a:off x="1275391" y="1648047"/>
            <a:ext cx="10300082" cy="4245862"/>
          </a:xfrm>
        </p:spPr>
        <p:txBody>
          <a:bodyPr/>
          <a:lstStyle/>
          <a:p>
            <a:pPr marL="0" indent="0">
              <a:buNone/>
            </a:pPr>
            <a:r>
              <a:rPr lang="en-NL" b="1" dirty="0"/>
              <a:t>Activity 2: </a:t>
            </a:r>
            <a:r>
              <a:rPr lang="en-NL" dirty="0"/>
              <a:t>Ability to use “search systems, search strategies, and online resources collections” </a:t>
            </a:r>
          </a:p>
          <a:p>
            <a:pPr marL="0" indent="0">
              <a:buNone/>
            </a:pPr>
            <a:r>
              <a:rPr lang="en-NL" dirty="0"/>
              <a:t>Task: </a:t>
            </a:r>
            <a:r>
              <a:rPr lang="en-NL" i="1" dirty="0"/>
              <a:t>For the next three minutes, using Google as a search engine, try to f</a:t>
            </a:r>
            <a:r>
              <a:rPr lang="en-GB" i="1" dirty="0" err="1"/>
              <a:t>i</a:t>
            </a:r>
            <a:r>
              <a:rPr lang="en-NL" i="1" dirty="0"/>
              <a:t>nd ten speeches by Ursula von der Leyen, current president of the European Commission, that relate to climate or sustainability.</a:t>
            </a:r>
          </a:p>
          <a:p>
            <a:pPr marL="0" indent="0">
              <a:buNone/>
            </a:pPr>
            <a:endParaRPr lang="en-NL" i="1" dirty="0"/>
          </a:p>
          <a:p>
            <a:pPr marL="0" indent="0">
              <a:buNone/>
            </a:pPr>
            <a:endParaRPr lang="en-NL" i="1" dirty="0"/>
          </a:p>
          <a:p>
            <a:pPr marL="0" indent="0">
              <a:buNone/>
            </a:pPr>
            <a:endParaRPr lang="en-NL" dirty="0"/>
          </a:p>
        </p:txBody>
      </p:sp>
      <p:sp>
        <p:nvSpPr>
          <p:cNvPr id="3" name="Title 2">
            <a:extLst>
              <a:ext uri="{FF2B5EF4-FFF2-40B4-BE49-F238E27FC236}">
                <a16:creationId xmlns:a16="http://schemas.microsoft.com/office/drawing/2014/main" id="{C67665A3-9CEE-39C1-EA71-DCF2E72B10CA}"/>
              </a:ext>
            </a:extLst>
          </p:cNvPr>
          <p:cNvSpPr>
            <a:spLocks noGrp="1"/>
          </p:cNvSpPr>
          <p:nvPr>
            <p:ph type="ctrTitle"/>
          </p:nvPr>
        </p:nvSpPr>
        <p:spPr/>
        <p:txBody>
          <a:bodyPr/>
          <a:lstStyle/>
          <a:p>
            <a:r>
              <a:rPr lang="en-GB" dirty="0"/>
              <a:t>What are Digital Humanities?</a:t>
            </a:r>
            <a:endParaRPr lang="en-NL" dirty="0"/>
          </a:p>
        </p:txBody>
      </p:sp>
    </p:spTree>
    <p:extLst>
      <p:ext uri="{BB962C8B-B14F-4D97-AF65-F5344CB8AC3E}">
        <p14:creationId xmlns:p14="http://schemas.microsoft.com/office/powerpoint/2010/main" val="3041892442"/>
      </p:ext>
    </p:extLst>
  </p:cSld>
  <p:clrMapOvr>
    <a:masterClrMapping/>
  </p:clrMapOvr>
</p:sld>
</file>

<file path=ppt/theme/theme1.xml><?xml version="1.0" encoding="utf-8"?>
<a:theme xmlns:a="http://schemas.openxmlformats.org/drawingml/2006/main" name="Theme1">
  <a:themeElements>
    <a:clrScheme name="Utrecht University">
      <a:dk1>
        <a:srgbClr val="000000"/>
      </a:dk1>
      <a:lt1>
        <a:srgbClr val="FFFFFF"/>
      </a:lt1>
      <a:dk2>
        <a:srgbClr val="C00935"/>
      </a:dk2>
      <a:lt2>
        <a:srgbClr val="D9D9D9"/>
      </a:lt2>
      <a:accent1>
        <a:srgbClr val="FFCD00"/>
      </a:accent1>
      <a:accent2>
        <a:srgbClr val="DD9562"/>
      </a:accent2>
      <a:accent3>
        <a:srgbClr val="911D56"/>
      </a:accent3>
      <a:accent4>
        <a:srgbClr val="63A593"/>
      </a:accent4>
      <a:accent5>
        <a:srgbClr val="161D41"/>
      </a:accent5>
      <a:accent6>
        <a:srgbClr val="6686C3"/>
      </a:accent6>
      <a:hlink>
        <a:srgbClr val="52287F"/>
      </a:hlink>
      <a:folHlink>
        <a:srgbClr val="623E2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anchor="ctr" anchorCtr="0"/>
      <a:lstStyle>
        <a:defPPr algn="l">
          <a:defRPr sz="4399" noProof="0" dirty="0">
            <a:solidFill>
              <a:schemeClr val="bg1"/>
            </a:solidFill>
            <a:latin typeface="Garamond" panose="02020404030301010803" pitchFamily="18" charset="0"/>
          </a:defRPr>
        </a:defPPr>
      </a:lstStyle>
    </a:txDef>
  </a:objectDefaults>
  <a:extraClrSchemeLst/>
  <a:extLst>
    <a:ext uri="{05A4C25C-085E-4340-85A3-A5531E510DB2}">
      <thm15:themeFamily xmlns:thm15="http://schemas.microsoft.com/office/thememl/2012/main" name="Theme1" id="{3AF08031-D07D-445C-BE75-6DE37F71BC17}" vid="{62001E4C-D83E-4DBA-83A6-7FF4AE47D3F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Theme1</Template>
  <TotalTime>7961</TotalTime>
  <Words>2625</Words>
  <Application>Microsoft Macintosh PowerPoint</Application>
  <PresentationFormat>Widescreen</PresentationFormat>
  <Paragraphs>301</Paragraphs>
  <Slides>32</Slides>
  <Notes>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Aptos</vt:lpstr>
      <vt:lpstr>Arial</vt:lpstr>
      <vt:lpstr>Calibri</vt:lpstr>
      <vt:lpstr>Garamond</vt:lpstr>
      <vt:lpstr>Gill Sans MT</vt:lpstr>
      <vt:lpstr>Merriweather Regular</vt:lpstr>
      <vt:lpstr>Open Sans</vt:lpstr>
      <vt:lpstr>Open Sans Light</vt:lpstr>
      <vt:lpstr>Verdana</vt:lpstr>
      <vt:lpstr>Wingdings</vt:lpstr>
      <vt:lpstr>Theme1</vt:lpstr>
      <vt:lpstr>Introduction to Digital Humanities Session 01</vt:lpstr>
      <vt:lpstr>Content</vt:lpstr>
      <vt:lpstr>Motivation and Goal of the Data Encounter</vt:lpstr>
      <vt:lpstr>Motivation and Goal of the Data Encounter</vt:lpstr>
      <vt:lpstr>Motivation and Goal of the Data Encounter</vt:lpstr>
      <vt:lpstr>Motivation and Goal of the Data Encounter</vt:lpstr>
      <vt:lpstr>What are Digital Humanities?</vt:lpstr>
      <vt:lpstr>What are Digital Humanities?</vt:lpstr>
      <vt:lpstr>What are Digital Humanities?</vt:lpstr>
      <vt:lpstr>What are Digital Humanities?</vt:lpstr>
      <vt:lpstr>What are Digital Humanities?</vt:lpstr>
      <vt:lpstr>What are Digital Humanities?</vt:lpstr>
      <vt:lpstr>What are Digital Humanities?</vt:lpstr>
      <vt:lpstr>What are Digital Humanities?</vt:lpstr>
      <vt:lpstr>What are Digital Humanities?</vt:lpstr>
      <vt:lpstr>What are Digital Humanities?</vt:lpstr>
      <vt:lpstr>What are Digital Humanities?</vt:lpstr>
      <vt:lpstr>Case studies</vt:lpstr>
      <vt:lpstr>Case studies</vt:lpstr>
      <vt:lpstr>Case studies</vt:lpstr>
      <vt:lpstr>Case studies</vt:lpstr>
      <vt:lpstr>Masters</vt:lpstr>
      <vt:lpstr>Discussion on Ethics</vt:lpstr>
      <vt:lpstr>Discussion on Ethics</vt:lpstr>
      <vt:lpstr>Discussion on Ethics</vt:lpstr>
      <vt:lpstr>Installing R and RStudio</vt:lpstr>
      <vt:lpstr>Next class</vt:lpstr>
      <vt:lpstr>References</vt:lpstr>
      <vt:lpstr>References</vt:lpstr>
      <vt:lpstr>References</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Variation IV Tagliamonte</dc:title>
  <dc:creator>Ronja van Zijverden</dc:creator>
  <cp:lastModifiedBy>Broek, Mare van den</cp:lastModifiedBy>
  <cp:revision>111</cp:revision>
  <dcterms:created xsi:type="dcterms:W3CDTF">2023-09-14T10:20:25Z</dcterms:created>
  <dcterms:modified xsi:type="dcterms:W3CDTF">2025-02-14T13:57:00Z</dcterms:modified>
</cp:coreProperties>
</file>